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75" r:id="rId1"/>
  </p:sldMasterIdLst>
  <p:notesMasterIdLst>
    <p:notesMasterId r:id="rId2"/>
  </p:notesMasterIdLst>
  <p:sldIdLst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Palatino Linotype" pitchFamily="18" charset="0"/>
        <a:sym typeface="Palatino Linotype" pitchFamily="18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Palatino Linotype" pitchFamily="18" charset="0"/>
        <a:sym typeface="Palatino Linotype" pitchFamily="18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Palatino Linotype" pitchFamily="18" charset="0"/>
        <a:sym typeface="Palatino Linotype" pitchFamily="18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Palatino Linotype" pitchFamily="18" charset="0"/>
        <a:sym typeface="Palatino Linotype" pitchFamily="18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 u="none">
        <a:solidFill>
          <a:schemeClr val="dk1"/>
        </a:solidFill>
        <a:latin typeface="Palatino Linotype" pitchFamily="18" charset="0"/>
        <a:sym typeface="Palatino Linotype" pitchFamily="18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5600"/>
    <p:restoredTop sz="94600"/>
  </p:normalViewPr>
  <p:slideViewPr>
    <p:cSldViewPr showGuides="0" snapToGrid="1" snapToObjects="0">
      <p:cViewPr varScale="1">
        <p:scale>
          <a:sx n="70" d="100"/>
          <a:sy n="70" d="100"/>
        </p:scale>
        <p:origin x="-840" y="-84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altLang="en-US" lang="zh-CN"/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9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97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98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9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0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70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70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12" name=""/>
          <p:cNvGrpSpPr/>
          <p:nvPr/>
        </p:nvGrpSpPr>
        <p:grpSpPr>
          <a:xfrm rot="0">
            <a:off x="-25400" y="0"/>
            <a:ext cx="9166225" cy="7027862"/>
            <a:chOff x="-16" y="0"/>
            <a:chExt cx="5774" cy="4427"/>
          </a:xfrm>
        </p:grpSpPr>
        <p:grpSp>
          <p:nvGrpSpPr>
            <p:cNvPr id="13" name=""/>
            <p:cNvGrpSpPr/>
            <p:nvPr/>
          </p:nvGrpSpPr>
          <p:grpSpPr>
            <a:xfrm rot="0"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4" name=""/>
              <p:cNvGrpSpPr/>
              <p:nvPr/>
            </p:nvGrpSpPr>
            <p:grpSpPr>
              <a:xfrm rot="0"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48576" name=""/>
                <p:cNvSpPr/>
                <p:nvPr/>
              </p:nvSpPr>
              <p:spPr bwMode="white">
                <a:xfrm rot="0">
                  <a:off x="1834" y="0"/>
                  <a:ext cx="209" cy="4314"/>
                </a:xfrm>
                <a:custGeom>
                  <a:avLst/>
                  <a:gdLst>
                    <a:gd name="l" fmla="*/ 0 w 209"/>
                    <a:gd name="t" fmla="*/ 0 h 4314"/>
                    <a:gd name="r" fmla="*/ 209 w 209"/>
                    <a:gd name="b" fmla="*/ 4314 h 4314"/>
                  </a:gdLst>
                  <a:ahLst/>
                  <a:rect l="l" t="t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77" name=""/>
                <p:cNvSpPr/>
                <p:nvPr/>
              </p:nvSpPr>
              <p:spPr bwMode="white">
                <a:xfrm rot="0" flipV="1">
                  <a:off x="1943" y="-2"/>
                  <a:ext cx="47" cy="2199"/>
                </a:xfrm>
                <a:custGeom>
                  <a:avLst/>
                  <a:gdLst>
                    <a:gd name="l" fmla="*/ 0 w 110"/>
                    <a:gd name="t" fmla="*/ 0 h 2131"/>
                    <a:gd name="r" fmla="*/ 110 w 110"/>
                    <a:gd name="b" fmla="*/ 2131 h 2131"/>
                  </a:gdLst>
                  <a:ahLst/>
                  <a:rect l="l" t="t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15" name=""/>
              <p:cNvGrpSpPr/>
              <p:nvPr/>
            </p:nvGrpSpPr>
            <p:grpSpPr>
              <a:xfrm rot="0"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1048578" name=""/>
                <p:cNvSpPr/>
                <p:nvPr/>
              </p:nvSpPr>
              <p:spPr bwMode="white">
                <a:xfrm rot="0">
                  <a:off x="2971" y="-3"/>
                  <a:ext cx="493" cy="4323"/>
                </a:xfrm>
                <a:custGeom>
                  <a:avLst/>
                  <a:gdLst>
                    <a:gd name="l" fmla="*/ 0 w 493"/>
                    <a:gd name="t" fmla="*/ 0 h 4323"/>
                    <a:gd name="r" fmla="*/ 493 w 493"/>
                    <a:gd name="b" fmla="*/ 4323 h 4323"/>
                  </a:gdLst>
                  <a:ahLst/>
                  <a:rect l="l" t="t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79" name=""/>
                <p:cNvSpPr/>
                <p:nvPr/>
              </p:nvSpPr>
              <p:spPr bwMode="white">
                <a:xfrm rot="0">
                  <a:off x="3228" y="2119"/>
                  <a:ext cx="110" cy="2203"/>
                </a:xfrm>
                <a:custGeom>
                  <a:avLst/>
                  <a:gdLst>
                    <a:gd name="l" fmla="*/ 0 w 110"/>
                    <a:gd name="t" fmla="*/ 0 h 2131"/>
                    <a:gd name="r" fmla="*/ 110 w 110"/>
                    <a:gd name="b" fmla="*/ 2131 h 2131"/>
                  </a:gdLst>
                  <a:ahLst/>
                  <a:rect l="l" t="t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16" name=""/>
              <p:cNvGrpSpPr/>
              <p:nvPr/>
            </p:nvGrpSpPr>
            <p:grpSpPr>
              <a:xfrm rot="0"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8580" name=""/>
                <p:cNvSpPr/>
                <p:nvPr/>
              </p:nvSpPr>
              <p:spPr bwMode="white">
                <a:xfrm rot="0">
                  <a:off x="1146" y="1"/>
                  <a:ext cx="369" cy="2611"/>
                </a:xfrm>
                <a:custGeom>
                  <a:avLst/>
                  <a:gdLst>
                    <a:gd name="l" fmla="*/ 0 w 369"/>
                    <a:gd name="t" fmla="*/ 0 h 2611"/>
                    <a:gd name="r" fmla="*/ 369 w 369"/>
                    <a:gd name="b" fmla="*/ 2611 h 2611"/>
                  </a:gdLst>
                  <a:ahLst/>
                  <a:rect l="l" t="t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81" name=""/>
                <p:cNvSpPr/>
                <p:nvPr/>
              </p:nvSpPr>
              <p:spPr bwMode="white">
                <a:xfrm rot="0">
                  <a:off x="1237" y="2174"/>
                  <a:ext cx="251" cy="390"/>
                </a:xfrm>
                <a:custGeom>
                  <a:avLst/>
                  <a:gdLst>
                    <a:gd name="l" fmla="*/ 0 w 251"/>
                    <a:gd name="t" fmla="*/ 0 h 390"/>
                    <a:gd name="r" fmla="*/ 251 w 251"/>
                    <a:gd name="b" fmla="*/ 390 h 390"/>
                  </a:gdLst>
                  <a:ahLst/>
                  <a:rect l="l" t="t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accent2">
                        <a:alpha val="100000"/>
                      </a:schemeClr>
                    </a:gs>
                    <a:gs pos="100000">
                      <a:schemeClr val="lt1">
                        <a:alpha val="10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82" name=""/>
                <p:cNvSpPr/>
                <p:nvPr/>
              </p:nvSpPr>
              <p:spPr bwMode="white">
                <a:xfrm rot="0">
                  <a:off x="1130" y="2595"/>
                  <a:ext cx="378" cy="1714"/>
                </a:xfrm>
                <a:custGeom>
                  <a:avLst/>
                  <a:gdLst>
                    <a:gd name="l" fmla="*/ 0 w 378"/>
                    <a:gd name="t" fmla="*/ 0 h 1714"/>
                    <a:gd name="r" fmla="*/ 378 w 378"/>
                    <a:gd name="b" fmla="*/ 1714 h 1714"/>
                  </a:gdLst>
                  <a:ahLst/>
                  <a:rect l="l" t="t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83" name=""/>
                <p:cNvSpPr/>
                <p:nvPr/>
              </p:nvSpPr>
              <p:spPr bwMode="white">
                <a:xfrm rot="0">
                  <a:off x="1255" y="2644"/>
                  <a:ext cx="146" cy="154"/>
                </a:xfrm>
                <a:custGeom>
                  <a:avLst/>
                  <a:gdLst>
                    <a:gd name="l" fmla="*/ 0 w 146"/>
                    <a:gd name="t" fmla="*/ 0 h 154"/>
                    <a:gd name="r" fmla="*/ 146 w 146"/>
                    <a:gd name="b" fmla="*/ 154 h 154"/>
                  </a:gdLst>
                  <a:ahLst/>
                  <a:rect l="l" t="t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17" name=""/>
              <p:cNvGrpSpPr/>
              <p:nvPr/>
            </p:nvGrpSpPr>
            <p:grpSpPr>
              <a:xfrm rot="0"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1048584" name=""/>
                <p:cNvSpPr/>
                <p:nvPr/>
              </p:nvSpPr>
              <p:spPr bwMode="white">
                <a:xfrm rot="0">
                  <a:off x="429" y="0"/>
                  <a:ext cx="493" cy="4316"/>
                </a:xfrm>
                <a:custGeom>
                  <a:avLst/>
                  <a:gdLst>
                    <a:gd name="l" fmla="*/ 0 w 493"/>
                    <a:gd name="t" fmla="*/ 0 h 4316"/>
                    <a:gd name="r" fmla="*/ 493 w 493"/>
                    <a:gd name="b" fmla="*/ 4316 h 4316"/>
                  </a:gdLst>
                  <a:ahLst/>
                  <a:rect l="l" t="t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85" name=""/>
                <p:cNvSpPr/>
                <p:nvPr/>
              </p:nvSpPr>
              <p:spPr bwMode="white">
                <a:xfrm rot="0">
                  <a:off x="686" y="2115"/>
                  <a:ext cx="110" cy="2203"/>
                </a:xfrm>
                <a:custGeom>
                  <a:avLst/>
                  <a:gdLst>
                    <a:gd name="l" fmla="*/ 0 w 110"/>
                    <a:gd name="t" fmla="*/ 0 h 2131"/>
                    <a:gd name="r" fmla="*/ 110 w 110"/>
                    <a:gd name="b" fmla="*/ 2131 h 2131"/>
                  </a:gdLst>
                  <a:ahLst/>
                  <a:rect l="l" t="t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18" name=""/>
              <p:cNvGrpSpPr/>
              <p:nvPr/>
            </p:nvGrpSpPr>
            <p:grpSpPr>
              <a:xfrm rot="0"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1048586" name=""/>
                <p:cNvSpPr/>
                <p:nvPr/>
              </p:nvSpPr>
              <p:spPr bwMode="white">
                <a:xfrm rot="0">
                  <a:off x="2971" y="-3"/>
                  <a:ext cx="493" cy="4323"/>
                </a:xfrm>
                <a:custGeom>
                  <a:avLst/>
                  <a:gdLst>
                    <a:gd name="l" fmla="*/ 0 w 493"/>
                    <a:gd name="t" fmla="*/ 0 h 4323"/>
                    <a:gd name="r" fmla="*/ 493 w 493"/>
                    <a:gd name="b" fmla="*/ 4323 h 4323"/>
                  </a:gdLst>
                  <a:ahLst/>
                  <a:rect l="l" t="t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87" name=""/>
                <p:cNvSpPr/>
                <p:nvPr/>
              </p:nvSpPr>
              <p:spPr bwMode="white">
                <a:xfrm rot="0">
                  <a:off x="3228" y="2119"/>
                  <a:ext cx="110" cy="2203"/>
                </a:xfrm>
                <a:custGeom>
                  <a:avLst/>
                  <a:gdLst>
                    <a:gd name="l" fmla="*/ 0 w 110"/>
                    <a:gd name="t" fmla="*/ 0 h 2131"/>
                    <a:gd name="r" fmla="*/ 110 w 110"/>
                    <a:gd name="b" fmla="*/ 2131 h 2131"/>
                  </a:gdLst>
                  <a:ahLst/>
                  <a:rect l="l" t="t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sp>
            <p:nvSpPr>
              <p:cNvPr id="1048588" name=""/>
              <p:cNvSpPr/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>
                  <a:gd name="l" fmla="*/ 0 w 1456"/>
                  <a:gd name="t" fmla="*/ 0 h 2088"/>
                  <a:gd name="r" fmla="*/ 1456 w 1456"/>
                  <a:gd name="b" fmla="*/ 2088 h 2088"/>
                </a:gdLst>
                <a:ahLst/>
                <a:rect l="l" t="t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589" name=""/>
              <p:cNvSpPr/>
              <p:nvPr/>
            </p:nvSpPr>
            <p:spPr bwMode="white">
              <a:xfrm rot="21428824" flipH="1">
                <a:off x="2294" y="2929"/>
                <a:ext cx="706" cy="1014"/>
              </a:xfrm>
              <a:custGeom>
                <a:avLst/>
                <a:gdLst>
                  <a:gd name="l" fmla="*/ 0 w 1456"/>
                  <a:gd name="t" fmla="*/ 0 h 2088"/>
                  <a:gd name="r" fmla="*/ 1456 w 1456"/>
                  <a:gd name="b" fmla="*/ 2088 h 2088"/>
                </a:gdLst>
                <a:ahLst/>
                <a:rect l="l" t="t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590" name=""/>
              <p:cNvSpPr/>
              <p:nvPr/>
            </p:nvSpPr>
            <p:spPr bwMode="white">
              <a:xfrm rot="0">
                <a:off x="3188" y="2454"/>
                <a:ext cx="978" cy="332"/>
              </a:xfrm>
              <a:custGeom>
                <a:avLst/>
                <a:gdLst>
                  <a:gd name="l" fmla="*/ 0 w 2020"/>
                  <a:gd name="t" fmla="*/ 0 h 688"/>
                  <a:gd name="r" fmla="*/ 2020 w 2020"/>
                  <a:gd name="b" fmla="*/ 688 h 688"/>
                </a:gdLst>
                <a:ahLst/>
                <a:rect l="l" t="t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591" name=""/>
              <p:cNvSpPr/>
              <p:nvPr/>
            </p:nvSpPr>
            <p:spPr bwMode="white">
              <a:xfrm rot="20855058">
                <a:off x="3295" y="2728"/>
                <a:ext cx="706" cy="1014"/>
              </a:xfrm>
              <a:custGeom>
                <a:avLst/>
                <a:gdLst>
                  <a:gd name="l" fmla="*/ 0 w 1456"/>
                  <a:gd name="t" fmla="*/ 0 h 2088"/>
                  <a:gd name="r" fmla="*/ 1456 w 1456"/>
                  <a:gd name="b" fmla="*/ 2088 h 2088"/>
                </a:gdLst>
                <a:ahLst/>
                <a:rect l="l" t="t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</a:path>
                </a:pathLst>
              </a:custGeom>
              <a:gradFill rotWithShape="0"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lt1">
                      <a:alpha val="10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592" name=""/>
              <p:cNvSpPr/>
              <p:nvPr/>
            </p:nvSpPr>
            <p:spPr bwMode="white">
              <a:xfrm rot="0">
                <a:off x="2993" y="2966"/>
                <a:ext cx="474" cy="1164"/>
              </a:xfrm>
              <a:custGeom>
                <a:avLst/>
                <a:gdLst>
                  <a:gd name="l" fmla="*/ 0 w 980"/>
                  <a:gd name="t" fmla="*/ 0 h 2408"/>
                  <a:gd name="r" fmla="*/ 980 w 980"/>
                  <a:gd name="b" fmla="*/ 2408 h 2408"/>
                </a:gdLst>
                <a:ahLst/>
                <a:rect l="l" t="t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grpSp>
            <p:nvGrpSpPr>
              <p:cNvPr id="19" name=""/>
              <p:cNvGrpSpPr/>
              <p:nvPr/>
            </p:nvGrpSpPr>
            <p:grpSpPr>
              <a:xfrm rot="0"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48593" name=""/>
                <p:cNvSpPr/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94" name=""/>
                <p:cNvSpPr/>
                <p:nvPr/>
              </p:nvSpPr>
              <p:spPr bwMode="white">
                <a:xfrm rot="21428824" flipH="1">
                  <a:off x="2414" y="2697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95" name=""/>
                <p:cNvSpPr/>
                <p:nvPr/>
              </p:nvSpPr>
              <p:spPr bwMode="white">
                <a:xfrm rot="0">
                  <a:off x="3308" y="2222"/>
                  <a:ext cx="978" cy="332"/>
                </a:xfrm>
                <a:custGeom>
                  <a:avLst/>
                  <a:gdLst>
                    <a:gd name="l" fmla="*/ 0 w 2020"/>
                    <a:gd name="t" fmla="*/ 0 h 688"/>
                    <a:gd name="r" fmla="*/ 2020 w 2020"/>
                    <a:gd name="b" fmla="*/ 688 h 688"/>
                  </a:gdLst>
                  <a:ahLst/>
                  <a:rect l="l" t="t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96" name=""/>
                <p:cNvSpPr/>
                <p:nvPr/>
              </p:nvSpPr>
              <p:spPr bwMode="white">
                <a:xfrm rot="20855058">
                  <a:off x="3415" y="2496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97" name=""/>
                <p:cNvSpPr/>
                <p:nvPr/>
              </p:nvSpPr>
              <p:spPr bwMode="white">
                <a:xfrm rot="0">
                  <a:off x="3113" y="2734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20" name=""/>
              <p:cNvGrpSpPr/>
              <p:nvPr/>
            </p:nvGrpSpPr>
            <p:grpSpPr>
              <a:xfrm rot="0"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48598" name=""/>
                <p:cNvSpPr/>
                <p:nvPr/>
              </p:nvSpPr>
              <p:spPr bwMode="white">
                <a:xfrm rot="20855058">
                  <a:off x="1583" y="1359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599" name=""/>
                <p:cNvSpPr/>
                <p:nvPr/>
              </p:nvSpPr>
              <p:spPr bwMode="white">
                <a:xfrm rot="0">
                  <a:off x="1295" y="1642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00" name=""/>
                <p:cNvSpPr/>
                <p:nvPr/>
              </p:nvSpPr>
              <p:spPr bwMode="white">
                <a:xfrm rot="0">
                  <a:off x="1452" y="1100"/>
                  <a:ext cx="978" cy="332"/>
                </a:xfrm>
                <a:custGeom>
                  <a:avLst/>
                  <a:gdLst>
                    <a:gd name="l" fmla="*/ 0 w 2020"/>
                    <a:gd name="t" fmla="*/ 0 h 688"/>
                    <a:gd name="r" fmla="*/ 2020 w 2020"/>
                    <a:gd name="b" fmla="*/ 688 h 688"/>
                  </a:gdLst>
                  <a:ahLst/>
                  <a:rect l="l" t="t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01" name=""/>
                <p:cNvSpPr/>
                <p:nvPr/>
              </p:nvSpPr>
              <p:spPr bwMode="white">
                <a:xfrm rot="744942" flipH="1">
                  <a:off x="437" y="1510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02" name=""/>
                <p:cNvSpPr/>
                <p:nvPr/>
              </p:nvSpPr>
              <p:spPr bwMode="white">
                <a:xfrm rot="505457" flipH="1">
                  <a:off x="196" y="1235"/>
                  <a:ext cx="978" cy="332"/>
                </a:xfrm>
                <a:custGeom>
                  <a:avLst/>
                  <a:gdLst>
                    <a:gd name="l" fmla="*/ 0 w 2020"/>
                    <a:gd name="t" fmla="*/ 0 h 688"/>
                    <a:gd name="r" fmla="*/ 2020 w 2020"/>
                    <a:gd name="b" fmla="*/ 688 h 688"/>
                  </a:gdLst>
                  <a:ahLst/>
                  <a:rect l="l" t="t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21" name=""/>
              <p:cNvGrpSpPr/>
              <p:nvPr/>
            </p:nvGrpSpPr>
            <p:grpSpPr>
              <a:xfrm rot="0"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48603" name=""/>
                <p:cNvSpPr/>
                <p:nvPr/>
              </p:nvSpPr>
              <p:spPr bwMode="white">
                <a:xfrm rot="0">
                  <a:off x="4676" y="0"/>
                  <a:ext cx="369" cy="2611"/>
                </a:xfrm>
                <a:custGeom>
                  <a:avLst/>
                  <a:gdLst>
                    <a:gd name="l" fmla="*/ 0 w 369"/>
                    <a:gd name="t" fmla="*/ 0 h 2611"/>
                    <a:gd name="r" fmla="*/ 369 w 369"/>
                    <a:gd name="b" fmla="*/ 2611 h 2611"/>
                  </a:gdLst>
                  <a:ahLst/>
                  <a:rect l="l" t="t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04" name=""/>
                <p:cNvSpPr/>
                <p:nvPr/>
              </p:nvSpPr>
              <p:spPr bwMode="white">
                <a:xfrm rot="0">
                  <a:off x="4767" y="2173"/>
                  <a:ext cx="251" cy="390"/>
                </a:xfrm>
                <a:custGeom>
                  <a:avLst/>
                  <a:gdLst>
                    <a:gd name="l" fmla="*/ 0 w 251"/>
                    <a:gd name="t" fmla="*/ 0 h 390"/>
                    <a:gd name="r" fmla="*/ 251 w 251"/>
                    <a:gd name="b" fmla="*/ 390 h 390"/>
                  </a:gdLst>
                  <a:ahLst/>
                  <a:rect l="l" t="t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accent2">
                        <a:alpha val="100000"/>
                      </a:schemeClr>
                    </a:gs>
                    <a:gs pos="100000">
                      <a:schemeClr val="lt1">
                        <a:alpha val="10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05" name=""/>
                <p:cNvSpPr/>
                <p:nvPr/>
              </p:nvSpPr>
              <p:spPr bwMode="white">
                <a:xfrm rot="0">
                  <a:off x="4660" y="2594"/>
                  <a:ext cx="378" cy="1714"/>
                </a:xfrm>
                <a:custGeom>
                  <a:avLst/>
                  <a:gdLst>
                    <a:gd name="l" fmla="*/ 0 w 378"/>
                    <a:gd name="t" fmla="*/ 0 h 1714"/>
                    <a:gd name="r" fmla="*/ 378 w 378"/>
                    <a:gd name="b" fmla="*/ 1714 h 1714"/>
                  </a:gdLst>
                  <a:ahLst/>
                  <a:rect l="l" t="t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06" name=""/>
                <p:cNvSpPr/>
                <p:nvPr/>
              </p:nvSpPr>
              <p:spPr bwMode="white">
                <a:xfrm rot="0">
                  <a:off x="4785" y="2643"/>
                  <a:ext cx="146" cy="154"/>
                </a:xfrm>
                <a:custGeom>
                  <a:avLst/>
                  <a:gdLst>
                    <a:gd name="l" fmla="*/ 0 w 146"/>
                    <a:gd name="t" fmla="*/ 0 h 154"/>
                    <a:gd name="r" fmla="*/ 146 w 146"/>
                    <a:gd name="b" fmla="*/ 154 h 154"/>
                  </a:gdLst>
                  <a:ahLst/>
                  <a:rect l="l" t="t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22" name=""/>
              <p:cNvGrpSpPr/>
              <p:nvPr/>
            </p:nvGrpSpPr>
            <p:grpSpPr>
              <a:xfrm rot="0"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48607" name=""/>
                <p:cNvSpPr/>
                <p:nvPr/>
              </p:nvSpPr>
              <p:spPr bwMode="white">
                <a:xfrm rot="0">
                  <a:off x="3792" y="0"/>
                  <a:ext cx="416" cy="4321"/>
                </a:xfrm>
                <a:custGeom>
                  <a:avLst/>
                  <a:gdLst>
                    <a:gd name="l" fmla="*/ 0 w 416"/>
                    <a:gd name="t" fmla="*/ 0 h 4321"/>
                    <a:gd name="r" fmla="*/ 416 w 416"/>
                    <a:gd name="b" fmla="*/ 4321 h 4321"/>
                  </a:gdLst>
                  <a:ahLst/>
                  <a:rect l="l" t="t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08" name=""/>
                <p:cNvSpPr/>
                <p:nvPr/>
              </p:nvSpPr>
              <p:spPr bwMode="white">
                <a:xfrm rot="0">
                  <a:off x="4099" y="-7"/>
                  <a:ext cx="187" cy="4323"/>
                </a:xfrm>
                <a:custGeom>
                  <a:avLst/>
                  <a:gdLst>
                    <a:gd name="l" fmla="*/ 0 w 187"/>
                    <a:gd name="t" fmla="*/ 0 h 4323"/>
                    <a:gd name="r" fmla="*/ 187 w 187"/>
                    <a:gd name="b" fmla="*/ 4323 h 4323"/>
                  </a:gdLst>
                  <a:ahLst/>
                  <a:rect l="l" t="t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23" name=""/>
              <p:cNvGrpSpPr/>
              <p:nvPr/>
            </p:nvGrpSpPr>
            <p:grpSpPr>
              <a:xfrm rot="0"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48609" name=""/>
                <p:cNvSpPr/>
                <p:nvPr/>
              </p:nvSpPr>
              <p:spPr bwMode="white">
                <a:xfrm rot="21428824" flipH="1">
                  <a:off x="3387" y="1657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10" name=""/>
                <p:cNvSpPr/>
                <p:nvPr/>
              </p:nvSpPr>
              <p:spPr bwMode="white">
                <a:xfrm rot="20855058">
                  <a:off x="4388" y="1456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11" name=""/>
                <p:cNvSpPr/>
                <p:nvPr/>
              </p:nvSpPr>
              <p:spPr bwMode="white">
                <a:xfrm rot="0">
                  <a:off x="4086" y="1694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sp>
            <p:nvSpPr>
              <p:cNvPr id="1048612" name=""/>
              <p:cNvSpPr/>
              <p:nvPr/>
            </p:nvSpPr>
            <p:spPr bwMode="white">
              <a:xfrm rot="21428824" flipH="1">
                <a:off x="4882" y="660"/>
                <a:ext cx="496" cy="713"/>
              </a:xfrm>
              <a:custGeom>
                <a:avLst/>
                <a:gdLst>
                  <a:gd name="l" fmla="*/ 0 w 1456"/>
                  <a:gd name="t" fmla="*/ 0 h 2088"/>
                  <a:gd name="r" fmla="*/ 1456 w 1456"/>
                  <a:gd name="b" fmla="*/ 2088 h 2088"/>
                </a:gdLst>
                <a:ahLst/>
                <a:rect l="l" t="t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13" name=""/>
              <p:cNvSpPr/>
              <p:nvPr/>
            </p:nvSpPr>
            <p:spPr bwMode="white">
              <a:xfrm rot="0">
                <a:off x="5541" y="574"/>
                <a:ext cx="216" cy="365"/>
              </a:xfrm>
              <a:custGeom>
                <a:avLst/>
                <a:gdLst>
                  <a:gd name="l" fmla="*/ 0 w 216"/>
                  <a:gd name="t" fmla="*/ 0 h 365"/>
                  <a:gd name="r" fmla="*/ 216 w 216"/>
                  <a:gd name="b" fmla="*/ 365 h 365"/>
                </a:gdLst>
                <a:ahLst/>
                <a:rect l="l" t="t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14" name=""/>
              <p:cNvSpPr/>
              <p:nvPr/>
            </p:nvSpPr>
            <p:spPr bwMode="white">
              <a:xfrm rot="0">
                <a:off x="5373" y="686"/>
                <a:ext cx="334" cy="819"/>
              </a:xfrm>
              <a:custGeom>
                <a:avLst/>
                <a:gdLst>
                  <a:gd name="l" fmla="*/ 0 w 980"/>
                  <a:gd name="t" fmla="*/ 0 h 2408"/>
                  <a:gd name="r" fmla="*/ 980 w 980"/>
                  <a:gd name="b" fmla="*/ 2408 h 2408"/>
                </a:gdLst>
                <a:ahLst/>
                <a:rect l="l" t="t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grpSp>
            <p:nvGrpSpPr>
              <p:cNvPr id="24" name=""/>
              <p:cNvGrpSpPr/>
              <p:nvPr/>
            </p:nvGrpSpPr>
            <p:grpSpPr>
              <a:xfrm rot="0"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48615" name=""/>
                <p:cNvSpPr/>
                <p:nvPr/>
              </p:nvSpPr>
              <p:spPr bwMode="white">
                <a:xfrm rot="21428824" flipH="1">
                  <a:off x="3387" y="1657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16" name=""/>
                <p:cNvSpPr/>
                <p:nvPr/>
              </p:nvSpPr>
              <p:spPr bwMode="white">
                <a:xfrm rot="20855058">
                  <a:off x="4388" y="1456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17" name=""/>
                <p:cNvSpPr/>
                <p:nvPr/>
              </p:nvSpPr>
              <p:spPr bwMode="white">
                <a:xfrm rot="0">
                  <a:off x="4086" y="1694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25" name=""/>
              <p:cNvGrpSpPr/>
              <p:nvPr/>
            </p:nvGrpSpPr>
            <p:grpSpPr>
              <a:xfrm rot="0"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48618" name=""/>
                <p:cNvSpPr/>
                <p:nvPr/>
              </p:nvSpPr>
              <p:spPr bwMode="white">
                <a:xfrm rot="21428824" flipH="1">
                  <a:off x="3387" y="1657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19" name=""/>
                <p:cNvSpPr/>
                <p:nvPr/>
              </p:nvSpPr>
              <p:spPr bwMode="white">
                <a:xfrm rot="20855058">
                  <a:off x="4388" y="1456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20" name=""/>
                <p:cNvSpPr/>
                <p:nvPr/>
              </p:nvSpPr>
              <p:spPr bwMode="white">
                <a:xfrm rot="0">
                  <a:off x="4086" y="1694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sp>
            <p:nvSpPr>
              <p:cNvPr id="1048621" name=""/>
              <p:cNvSpPr/>
              <p:nvPr/>
            </p:nvSpPr>
            <p:spPr bwMode="white">
              <a:xfrm rot="20855058">
                <a:off x="818" y="3141"/>
                <a:ext cx="527" cy="756"/>
              </a:xfrm>
              <a:custGeom>
                <a:avLst/>
                <a:gdLst>
                  <a:gd name="l" fmla="*/ 0 w 1456"/>
                  <a:gd name="t" fmla="*/ 0 h 2088"/>
                  <a:gd name="r" fmla="*/ 1456 w 1456"/>
                  <a:gd name="b" fmla="*/ 2088 h 2088"/>
                </a:gdLst>
                <a:ahLst/>
                <a:rect l="l" t="t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2" name=""/>
              <p:cNvSpPr/>
              <p:nvPr/>
            </p:nvSpPr>
            <p:spPr bwMode="white">
              <a:xfrm rot="0">
                <a:off x="604" y="3352"/>
                <a:ext cx="353" cy="868"/>
              </a:xfrm>
              <a:custGeom>
                <a:avLst/>
                <a:gdLst>
                  <a:gd name="l" fmla="*/ 0 w 980"/>
                  <a:gd name="t" fmla="*/ 0 h 2408"/>
                  <a:gd name="r" fmla="*/ 980 w 980"/>
                  <a:gd name="b" fmla="*/ 2408 h 2408"/>
                </a:gdLst>
                <a:ahLst/>
                <a:rect l="l" t="t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3" name=""/>
              <p:cNvSpPr/>
              <p:nvPr/>
            </p:nvSpPr>
            <p:spPr bwMode="white">
              <a:xfrm rot="0">
                <a:off x="721" y="2948"/>
                <a:ext cx="729" cy="248"/>
              </a:xfrm>
              <a:custGeom>
                <a:avLst/>
                <a:gdLst>
                  <a:gd name="l" fmla="*/ 0 w 2020"/>
                  <a:gd name="t" fmla="*/ 0 h 688"/>
                  <a:gd name="r" fmla="*/ 2020 w 2020"/>
                  <a:gd name="b" fmla="*/ 688 h 688"/>
                </a:gdLst>
                <a:ahLst/>
                <a:rect l="l" t="t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4" name=""/>
              <p:cNvSpPr/>
              <p:nvPr/>
            </p:nvSpPr>
            <p:spPr bwMode="white">
              <a:xfrm rot="0">
                <a:off x="0" y="3278"/>
                <a:ext cx="537" cy="619"/>
              </a:xfrm>
              <a:custGeom>
                <a:avLst/>
                <a:gdLst>
                  <a:gd name="l" fmla="*/ 0 w 537"/>
                  <a:gd name="t" fmla="*/ 0 h 619"/>
                  <a:gd name="r" fmla="*/ 537 w 537"/>
                  <a:gd name="b" fmla="*/ 619 h 619"/>
                </a:gdLst>
                <a:ahLst/>
                <a:rect l="l" t="t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5" name=""/>
              <p:cNvSpPr/>
              <p:nvPr/>
            </p:nvSpPr>
            <p:spPr bwMode="white">
              <a:xfrm rot="0">
                <a:off x="0" y="3063"/>
                <a:ext cx="506" cy="242"/>
              </a:xfrm>
              <a:custGeom>
                <a:avLst/>
                <a:gdLst>
                  <a:gd name="l" fmla="*/ 0 w 506"/>
                  <a:gd name="t" fmla="*/ 0 h 242"/>
                  <a:gd name="r" fmla="*/ 506 w 506"/>
                  <a:gd name="b" fmla="*/ 242 h 242"/>
                </a:gdLst>
                <a:ahLst/>
                <a:rect l="l" t="t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6" name=""/>
              <p:cNvSpPr/>
              <p:nvPr/>
            </p:nvSpPr>
            <p:spPr bwMode="white">
              <a:xfrm rot="20855058">
                <a:off x="811" y="22"/>
                <a:ext cx="527" cy="756"/>
              </a:xfrm>
              <a:custGeom>
                <a:avLst/>
                <a:gdLst>
                  <a:gd name="l" fmla="*/ 0 w 1456"/>
                  <a:gd name="t" fmla="*/ 0 h 2088"/>
                  <a:gd name="r" fmla="*/ 1456 w 1456"/>
                  <a:gd name="b" fmla="*/ 2088 h 2088"/>
                </a:gdLst>
                <a:ahLst/>
                <a:rect l="l" t="t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7" name=""/>
              <p:cNvSpPr/>
              <p:nvPr/>
            </p:nvSpPr>
            <p:spPr bwMode="white">
              <a:xfrm rot="0">
                <a:off x="597" y="233"/>
                <a:ext cx="353" cy="868"/>
              </a:xfrm>
              <a:custGeom>
                <a:avLst/>
                <a:gdLst>
                  <a:gd name="l" fmla="*/ 0 w 980"/>
                  <a:gd name="t" fmla="*/ 0 h 2408"/>
                  <a:gd name="r" fmla="*/ 980 w 980"/>
                  <a:gd name="b" fmla="*/ 2408 h 2408"/>
                </a:gdLst>
                <a:ahLst/>
                <a:rect l="l" t="t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8" name=""/>
              <p:cNvSpPr/>
              <p:nvPr/>
            </p:nvSpPr>
            <p:spPr bwMode="white">
              <a:xfrm rot="0">
                <a:off x="667" y="0"/>
                <a:ext cx="880" cy="76"/>
              </a:xfrm>
              <a:custGeom>
                <a:avLst/>
                <a:gdLst>
                  <a:gd name="l" fmla="*/ 0 w 880"/>
                  <a:gd name="t" fmla="*/ 0 h 76"/>
                  <a:gd name="r" fmla="*/ 880 w 880"/>
                  <a:gd name="b" fmla="*/ 76 h 76"/>
                </a:gdLst>
                <a:ahLst/>
                <a:rect l="l" t="t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29" name=""/>
              <p:cNvSpPr/>
              <p:nvPr/>
            </p:nvSpPr>
            <p:spPr bwMode="white">
              <a:xfrm rot="0">
                <a:off x="-14" y="161"/>
                <a:ext cx="544" cy="634"/>
              </a:xfrm>
              <a:custGeom>
                <a:avLst/>
                <a:gdLst>
                  <a:gd name="l" fmla="*/ 0 w 544"/>
                  <a:gd name="t" fmla="*/ 0 h 634"/>
                  <a:gd name="r" fmla="*/ 544 w 544"/>
                  <a:gd name="b" fmla="*/ 634 h 634"/>
                </a:gdLst>
                <a:ahLst/>
                <a:rect l="l" t="t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30" name=""/>
              <p:cNvSpPr/>
              <p:nvPr/>
            </p:nvSpPr>
            <p:spPr bwMode="white">
              <a:xfrm rot="0">
                <a:off x="0" y="0"/>
                <a:ext cx="499" cy="186"/>
              </a:xfrm>
              <a:custGeom>
                <a:avLst/>
                <a:gdLst>
                  <a:gd name="l" fmla="*/ 0 w 499"/>
                  <a:gd name="t" fmla="*/ 0 h 186"/>
                  <a:gd name="r" fmla="*/ 499 w 499"/>
                  <a:gd name="b" fmla="*/ 186 h 186"/>
                </a:gdLst>
                <a:ahLst/>
                <a:rect l="l" t="t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grpSp>
            <p:nvGrpSpPr>
              <p:cNvPr id="26" name=""/>
              <p:cNvGrpSpPr/>
              <p:nvPr/>
            </p:nvGrpSpPr>
            <p:grpSpPr>
              <a:xfrm rot="0"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048631" name=""/>
                <p:cNvSpPr/>
                <p:nvPr/>
              </p:nvSpPr>
              <p:spPr bwMode="white">
                <a:xfrm rot="21428824" flipH="1">
                  <a:off x="3387" y="1657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32" name=""/>
                <p:cNvSpPr/>
                <p:nvPr/>
              </p:nvSpPr>
              <p:spPr bwMode="white">
                <a:xfrm rot="20855058">
                  <a:off x="4388" y="1456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33" name=""/>
                <p:cNvSpPr/>
                <p:nvPr/>
              </p:nvSpPr>
              <p:spPr bwMode="white">
                <a:xfrm rot="0">
                  <a:off x="4086" y="1694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27" name=""/>
              <p:cNvGrpSpPr/>
              <p:nvPr/>
            </p:nvGrpSpPr>
            <p:grpSpPr>
              <a:xfrm rot="0"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048634" name=""/>
                <p:cNvSpPr/>
                <p:nvPr/>
              </p:nvSpPr>
              <p:spPr bwMode="white">
                <a:xfrm rot="21428824" flipH="1">
                  <a:off x="3387" y="1657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35" name=""/>
                <p:cNvSpPr/>
                <p:nvPr/>
              </p:nvSpPr>
              <p:spPr bwMode="white">
                <a:xfrm rot="20855058">
                  <a:off x="4388" y="1456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36" name=""/>
                <p:cNvSpPr/>
                <p:nvPr/>
              </p:nvSpPr>
              <p:spPr bwMode="white">
                <a:xfrm rot="0">
                  <a:off x="4086" y="1694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sp>
            <p:nvSpPr>
              <p:cNvPr id="1048637" name=""/>
              <p:cNvSpPr/>
              <p:nvPr/>
            </p:nvSpPr>
            <p:spPr bwMode="white">
              <a:xfrm rot="0">
                <a:off x="2998" y="3579"/>
                <a:ext cx="678" cy="738"/>
              </a:xfrm>
              <a:custGeom>
                <a:avLst/>
                <a:gdLst>
                  <a:gd name="l" fmla="*/ 0 w 678"/>
                  <a:gd name="t" fmla="*/ 0 h 738"/>
                  <a:gd name="r" fmla="*/ 678 w 678"/>
                  <a:gd name="b" fmla="*/ 738 h 738"/>
                </a:gdLst>
                <a:ahLst/>
                <a:rect l="l" t="t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38" name=""/>
              <p:cNvSpPr/>
              <p:nvPr/>
            </p:nvSpPr>
            <p:spPr bwMode="white">
              <a:xfrm rot="20855058">
                <a:off x="3996" y="3377"/>
                <a:ext cx="729" cy="1047"/>
              </a:xfrm>
              <a:custGeom>
                <a:avLst/>
                <a:gdLst>
                  <a:gd name="l" fmla="*/ 0 w 1456"/>
                  <a:gd name="t" fmla="*/ 0 h 2088"/>
                  <a:gd name="r" fmla="*/ 1456 w 1456"/>
                  <a:gd name="b" fmla="*/ 2088 h 2088"/>
                </a:gdLst>
                <a:ahLst/>
                <a:rect l="l" t="t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sp>
            <p:nvSpPr>
              <p:cNvPr id="1048639" name=""/>
              <p:cNvSpPr/>
              <p:nvPr/>
            </p:nvSpPr>
            <p:spPr bwMode="white">
              <a:xfrm rot="0">
                <a:off x="3685" y="3623"/>
                <a:ext cx="472" cy="726"/>
              </a:xfrm>
              <a:custGeom>
                <a:avLst/>
                <a:gdLst>
                  <a:gd name="l" fmla="*/ 0 w 472"/>
                  <a:gd name="t" fmla="*/ 0 h 726"/>
                  <a:gd name="r" fmla="*/ 472 w 472"/>
                  <a:gd name="b" fmla="*/ 726 h 726"/>
                </a:gdLst>
                <a:ahLst/>
                <a:rect l="l" t="t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</a:path>
                </a:pathLst>
              </a:custGeom>
              <a:solidFill>
                <a:schemeClr val="accent2">
                  <a:alpha val="50195"/>
                </a:schemeClr>
              </a:solidFill>
              <a:ln>
                <a:noFill/>
              </a:ln>
            </p:spPr>
            <p:txBody>
              <a:bodyPr anchor="ctr" bIns="45720" lIns="91440" rIns="91440" tIns="45720" vert="horz" wrap="none"/>
              <a:lstStyle>
                <a:lvl1pPr algn="l" eaLnBrk="1" fontAlgn="base" hangingPunct="1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1pPr>
                <a:lvl2pPr algn="l" eaLnBrk="1" fontAlgn="base" hangingPunct="1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2pPr>
                <a:lvl3pPr algn="l" eaLnBrk="1" fontAlgn="base" hangingPunct="1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3pPr>
                <a:lvl4pPr algn="l" eaLnBrk="1" fontAlgn="base" hangingPunct="1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4pPr>
                <a:lvl5pPr algn="l" eaLnBrk="1" fontAlgn="base" hangingPunct="1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1800" i="0" u="none">
                    <a:solidFill>
                      <a:schemeClr val="dk1"/>
                    </a:solidFill>
                    <a:latin typeface="Palatino Linotype" pitchFamily="18" charset="0"/>
                    <a:sym typeface="Palatino Linotype" pitchFamily="18" charset="0"/>
                  </a:defRPr>
                </a:lvl5pPr>
              </a:lstStyle>
              <a:p>
                <a:pPr eaLnBrk="1" hangingPunct="1" latinLnBrk="1" lvl="0"/>
                <a:endParaRPr altLang="en-US" lang="ru-RU"/>
              </a:p>
            </p:txBody>
          </p:sp>
          <p:grpSp>
            <p:nvGrpSpPr>
              <p:cNvPr id="28" name=""/>
              <p:cNvGrpSpPr/>
              <p:nvPr/>
            </p:nvGrpSpPr>
            <p:grpSpPr>
              <a:xfrm rot="0"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048640" name=""/>
                <p:cNvSpPr/>
                <p:nvPr/>
              </p:nvSpPr>
              <p:spPr bwMode="white">
                <a:xfrm rot="20855058">
                  <a:off x="1583" y="1359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41" name=""/>
                <p:cNvSpPr/>
                <p:nvPr/>
              </p:nvSpPr>
              <p:spPr bwMode="white">
                <a:xfrm rot="0">
                  <a:off x="1295" y="1642"/>
                  <a:ext cx="474" cy="1164"/>
                </a:xfrm>
                <a:custGeom>
                  <a:avLst/>
                  <a:gdLst>
                    <a:gd name="l" fmla="*/ 0 w 980"/>
                    <a:gd name="t" fmla="*/ 0 h 2408"/>
                    <a:gd name="r" fmla="*/ 980 w 980"/>
                    <a:gd name="b" fmla="*/ 2408 h 2408"/>
                  </a:gdLst>
                  <a:ahLst/>
                  <a:rect l="l" t="t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42" name=""/>
                <p:cNvSpPr/>
                <p:nvPr/>
              </p:nvSpPr>
              <p:spPr bwMode="white">
                <a:xfrm rot="0">
                  <a:off x="1452" y="1100"/>
                  <a:ext cx="978" cy="332"/>
                </a:xfrm>
                <a:custGeom>
                  <a:avLst/>
                  <a:gdLst>
                    <a:gd name="l" fmla="*/ 0 w 2020"/>
                    <a:gd name="t" fmla="*/ 0 h 688"/>
                    <a:gd name="r" fmla="*/ 2020 w 2020"/>
                    <a:gd name="b" fmla="*/ 688 h 688"/>
                  </a:gdLst>
                  <a:ahLst/>
                  <a:rect l="l" t="t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43" name=""/>
                <p:cNvSpPr/>
                <p:nvPr/>
              </p:nvSpPr>
              <p:spPr bwMode="white">
                <a:xfrm rot="744942" flipH="1">
                  <a:off x="437" y="1510"/>
                  <a:ext cx="706" cy="1014"/>
                </a:xfrm>
                <a:custGeom>
                  <a:avLst/>
                  <a:gdLst>
                    <a:gd name="l" fmla="*/ 0 w 1456"/>
                    <a:gd name="t" fmla="*/ 0 h 2088"/>
                    <a:gd name="r" fmla="*/ 1456 w 1456"/>
                    <a:gd name="b" fmla="*/ 2088 h 2088"/>
                  </a:gdLst>
                  <a:ahLst/>
                  <a:rect l="l" t="t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44" name=""/>
                <p:cNvSpPr/>
                <p:nvPr/>
              </p:nvSpPr>
              <p:spPr bwMode="white">
                <a:xfrm rot="505457" flipH="1">
                  <a:off x="196" y="1235"/>
                  <a:ext cx="978" cy="332"/>
                </a:xfrm>
                <a:custGeom>
                  <a:avLst/>
                  <a:gdLst>
                    <a:gd name="l" fmla="*/ 0 w 2020"/>
                    <a:gd name="t" fmla="*/ 0 h 688"/>
                    <a:gd name="r" fmla="*/ 2020 w 2020"/>
                    <a:gd name="b" fmla="*/ 688 h 688"/>
                  </a:gdLst>
                  <a:ahLst/>
                  <a:rect l="l" t="t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  <p:grpSp>
            <p:nvGrpSpPr>
              <p:cNvPr id="29" name=""/>
              <p:cNvGrpSpPr/>
              <p:nvPr/>
            </p:nvGrpSpPr>
            <p:grpSpPr>
              <a:xfrm rot="0"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048645" name=""/>
                <p:cNvSpPr/>
                <p:nvPr/>
              </p:nvSpPr>
              <p:spPr bwMode="white">
                <a:xfrm rot="0">
                  <a:off x="1834" y="0"/>
                  <a:ext cx="209" cy="4314"/>
                </a:xfrm>
                <a:custGeom>
                  <a:avLst/>
                  <a:gdLst>
                    <a:gd name="l" fmla="*/ 0 w 209"/>
                    <a:gd name="t" fmla="*/ 0 h 4314"/>
                    <a:gd name="r" fmla="*/ 209 w 209"/>
                    <a:gd name="b" fmla="*/ 4314 h 4314"/>
                  </a:gdLst>
                  <a:ahLst/>
                  <a:rect l="l" t="t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  <p:sp>
              <p:nvSpPr>
                <p:cNvPr id="1048646" name=""/>
                <p:cNvSpPr/>
                <p:nvPr/>
              </p:nvSpPr>
              <p:spPr bwMode="white">
                <a:xfrm rot="0" flipV="1">
                  <a:off x="1943" y="-2"/>
                  <a:ext cx="47" cy="2199"/>
                </a:xfrm>
                <a:custGeom>
                  <a:avLst/>
                  <a:gdLst>
                    <a:gd name="l" fmla="*/ 0 w 110"/>
                    <a:gd name="t" fmla="*/ 0 h 2131"/>
                    <a:gd name="r" fmla="*/ 110 w 110"/>
                    <a:gd name="b" fmla="*/ 2131 h 2131"/>
                  </a:gdLst>
                  <a:ahLst/>
                  <a:rect l="l" t="t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</a:path>
                  </a:pathLst>
                </a:cu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</p:spPr>
              <p:txBody>
                <a:bodyPr anchor="ctr" bIns="45720" lIns="91440" rIns="91440" tIns="45720" vert="horz" wrap="none"/>
                <a:lstStyle>
                  <a:lvl1pPr algn="l" eaLnBrk="1" fontAlgn="base" hangingPunct="1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1pPr>
                  <a:lvl2pPr algn="l" eaLnBrk="1" fontAlgn="base" hangingPunct="1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2pPr>
                  <a:lvl3pPr algn="l" eaLnBrk="1" fontAlgn="base" hangingPunct="1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3pPr>
                  <a:lvl4pPr algn="l" eaLnBrk="1" fontAlgn="base" hangingPunct="1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4pPr>
                  <a:lvl5pPr algn="l" eaLnBrk="1" fontAlgn="base" hangingPunct="1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1800" i="0" u="none">
                      <a:solidFill>
                        <a:schemeClr val="dk1"/>
                      </a:solidFill>
                      <a:latin typeface="Palatino Linotype" pitchFamily="18" charset="0"/>
                      <a:sym typeface="Palatino Linotype" pitchFamily="18" charset="0"/>
                    </a:defRPr>
                  </a:lvl5pPr>
                </a:lstStyle>
                <a:p>
                  <a:pPr eaLnBrk="1" hangingPunct="1" latinLnBrk="1" lvl="0"/>
                  <a:endParaRPr altLang="en-US" lang="ru-RU"/>
                </a:p>
              </p:txBody>
            </p:sp>
          </p:grpSp>
        </p:grpSp>
        <p:sp>
          <p:nvSpPr>
            <p:cNvPr id="1048647" name=""/>
            <p:cNvSpPr/>
            <p:nvPr/>
          </p:nvSpPr>
          <p:spPr bwMode="gray">
            <a:xfrm rot="0">
              <a:off x="813" y="3"/>
              <a:ext cx="4945" cy="950"/>
            </a:xfrm>
            <a:prstGeom prst="rect"/>
            <a:solidFill>
              <a:schemeClr val="folHlink">
                <a:alpha val="50195"/>
              </a:schemeClr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5pPr>
            </a:lstStyle>
            <a:p>
              <a:pPr eaLnBrk="1" hangingPunct="1" latinLnBrk="1" lvl="0"/>
              <a:endParaRPr altLang="en-US" lang="ru-RU"/>
            </a:p>
          </p:txBody>
        </p:sp>
        <p:sp>
          <p:nvSpPr>
            <p:cNvPr id="1048648" name=""/>
            <p:cNvSpPr/>
            <p:nvPr/>
          </p:nvSpPr>
          <p:spPr>
            <a:xfrm rot="0">
              <a:off x="1963" y="908"/>
              <a:ext cx="3793" cy="56"/>
            </a:xfrm>
            <a:prstGeom prst="rect"/>
            <a:solidFill>
              <a:schemeClr val="dk2"/>
            </a:solidFill>
            <a:ln>
              <a:noFill/>
            </a:ln>
          </p:spPr>
          <p:txBody>
            <a:bodyPr anchor="ctr" bIns="45720" lIns="91440" rIns="91440" tIns="45720" vert="horz" wrap="none"/>
            <a:lstStyle>
              <a:lvl1pPr algn="l" eaLnBrk="1" fontAlgn="base" hangingPunct="1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1pPr>
              <a:lvl2pPr algn="l" eaLnBrk="1" fontAlgn="base" hangingPunct="1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2pPr>
              <a:lvl3pPr algn="l" eaLnBrk="1" fontAlgn="base" hangingPunct="1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3pPr>
              <a:lvl4pPr algn="l" eaLnBrk="1" fontAlgn="base" hangingPunct="1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4pPr>
              <a:lvl5pPr algn="l" eaLnBrk="1" fontAlgn="base" hangingPunct="1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1800" i="0" u="none">
                  <a:solidFill>
                    <a:schemeClr val="dk1"/>
                  </a:solidFill>
                  <a:latin typeface="Palatino Linotype" pitchFamily="18" charset="0"/>
                  <a:sym typeface="Palatino Linotype" pitchFamily="18" charset="0"/>
                </a:defRPr>
              </a:lvl5pPr>
            </a:lstStyle>
            <a:p>
              <a:pPr eaLnBrk="1" hangingPunct="1" latinLnBrk="1" lvl="0"/>
              <a:endParaRPr altLang="en-US" lang="ru-RU"/>
            </a:p>
          </p:txBody>
        </p:sp>
      </p:grpSp>
      <p:sp>
        <p:nvSpPr>
          <p:cNvPr id="104864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650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651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eaLnBrk="1" hangingPunct="1" latinLnBrk="1" lvl="0"/>
            <a:endParaRPr altLang="en-US" sz="1200" lang="ru-RU"/>
          </a:p>
        </p:txBody>
      </p:sp>
      <p:sp>
        <p:nvSpPr>
          <p:cNvPr id="1048652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ctr" eaLnBrk="1" hangingPunct="1" latinLnBrk="1" lvl="0"/>
            <a:endParaRPr altLang="en-US" sz="1200" lang="ru-RU"/>
          </a:p>
        </p:txBody>
      </p:sp>
      <p:sp>
        <p:nvSpPr>
          <p:cNvPr id="1048653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en-US" sz="1200" lang="ru-RU"/>
              <a:pPr algn="r" eaLnBrk="1" hangingPunct="1" latinLnBrk="1" lvl="0"/>
            </a:fld>
            <a:endParaRPr altLang="en-US" sz="1200" lang="ru-RU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sldNum="0"/>
  <p:txStyles>
    <p:titleStyle>
      <a:lvl1pPr algn="ctr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4400" i="0" u="none">
          <a:solidFill>
            <a:schemeClr val="lt2"/>
          </a:solidFill>
          <a:latin typeface="Palatino Linotype" pitchFamily="18" charset="0"/>
          <a:sym typeface="Palatino Linotype" pitchFamily="18" charset="0"/>
        </a:defRPr>
      </a:lvl1pPr>
    </p:titleStyle>
    <p:bodyStyle>
      <a:lvl1pPr algn="l" fontAlgn="base" indent="-342900" latinLnBrk="1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lt2"/>
        </a:buClr>
        <a:buSzPct val="100000"/>
        <a:buFontTx/>
        <a:buChar char="•"/>
        <a:defRPr baseline="0" b="0" sz="3200" i="0" u="none">
          <a:solidFill>
            <a:schemeClr val="lt2"/>
          </a:solidFill>
          <a:latin typeface="Palatino Linotype" pitchFamily="18" charset="0"/>
          <a:sym typeface="Palatino Linotype" pitchFamily="18" charset="0"/>
        </a:defRPr>
      </a:lvl1pPr>
      <a:lvl2pPr algn="l" fontAlgn="base" indent="-285750" latinLnBrk="1" marL="742950" rtl="0">
        <a:lnSpc>
          <a:spcPct val="100000"/>
        </a:lnSpc>
        <a:spcBef>
          <a:spcPct val="20000"/>
        </a:spcBef>
        <a:spcAft>
          <a:spcPct val="0"/>
        </a:spcAft>
        <a:buClr>
          <a:schemeClr val="lt2"/>
        </a:buClr>
        <a:buSzPct val="100000"/>
        <a:buFontTx/>
        <a:buChar char="–"/>
        <a:defRPr baseline="0" b="0" sz="2800" i="0" u="none">
          <a:solidFill>
            <a:schemeClr val="lt2"/>
          </a:solidFill>
          <a:latin typeface="Palatino Linotype" pitchFamily="18" charset="0"/>
          <a:sym typeface="Palatino Linotype" pitchFamily="18" charset="0"/>
        </a:defRPr>
      </a:lvl2pPr>
      <a:lvl3pPr algn="l" fontAlgn="base" indent="-228600" latinLnBrk="1" marL="1143000" rtl="0">
        <a:lnSpc>
          <a:spcPct val="100000"/>
        </a:lnSpc>
        <a:spcBef>
          <a:spcPct val="20000"/>
        </a:spcBef>
        <a:spcAft>
          <a:spcPct val="0"/>
        </a:spcAft>
        <a:buClr>
          <a:schemeClr val="lt2"/>
        </a:buClr>
        <a:buSzPct val="100000"/>
        <a:buFontTx/>
        <a:buChar char="•"/>
        <a:defRPr baseline="0" b="0" sz="2400" i="0" u="none">
          <a:solidFill>
            <a:schemeClr val="lt2"/>
          </a:solidFill>
          <a:latin typeface="Palatino Linotype" pitchFamily="18" charset="0"/>
          <a:sym typeface="Palatino Linotype" pitchFamily="18" charset="0"/>
        </a:defRPr>
      </a:lvl3pPr>
      <a:lvl4pPr algn="l" fontAlgn="base" indent="-228600" latinLnBrk="1" marL="1600200" rtl="0">
        <a:lnSpc>
          <a:spcPct val="100000"/>
        </a:lnSpc>
        <a:spcBef>
          <a:spcPct val="20000"/>
        </a:spcBef>
        <a:spcAft>
          <a:spcPct val="0"/>
        </a:spcAft>
        <a:buClr>
          <a:schemeClr val="lt2"/>
        </a:buClr>
        <a:buSzPct val="100000"/>
        <a:buFontTx/>
        <a:buChar char="–"/>
        <a:defRPr baseline="0" b="0" sz="2000" i="0" u="none">
          <a:solidFill>
            <a:schemeClr val="lt2"/>
          </a:solidFill>
          <a:latin typeface="Palatino Linotype" pitchFamily="18" charset="0"/>
          <a:sym typeface="Palatino Linotype" pitchFamily="18" charset="0"/>
        </a:defRPr>
      </a:lvl4pPr>
      <a:lvl5pPr algn="l" fontAlgn="base" indent="-228600" latinLnBrk="1" marL="2057400" rtl="0">
        <a:lnSpc>
          <a:spcPct val="100000"/>
        </a:lnSpc>
        <a:spcBef>
          <a:spcPct val="20000"/>
        </a:spcBef>
        <a:spcAft>
          <a:spcPct val="0"/>
        </a:spcAft>
        <a:buClr>
          <a:schemeClr val="lt2"/>
        </a:buClr>
        <a:buSzPct val="100000"/>
        <a:buFontTx/>
        <a:buChar char="»"/>
        <a:defRPr baseline="0" b="0" sz="2000" i="0" u="none">
          <a:solidFill>
            <a:schemeClr val="lt2"/>
          </a:solidFill>
          <a:latin typeface="Palatino Linotype" pitchFamily="18" charset="0"/>
          <a:sym typeface="Palatino Linotype" pitchFamily="18" charset="0"/>
        </a:defRPr>
      </a:lvl5pPr>
    </p:bodyStyle>
    <p:otherStyle>
      <a:lvl1pPr algn="l" eaLnBrk="1" fontAlgn="base" hangingPunct="1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Palatino Linotype" pitchFamily="18" charset="0"/>
          <a:sym typeface="Palatino Linotype" pitchFamily="18" charset="0"/>
        </a:defRPr>
      </a:lvl1pPr>
      <a:lvl2pPr algn="l" eaLnBrk="1" fontAlgn="base" hangingPunct="1" indent="0" latinLnBrk="1" marL="4572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Palatino Linotype" pitchFamily="18" charset="0"/>
          <a:sym typeface="Palatino Linotype" pitchFamily="18" charset="0"/>
        </a:defRPr>
      </a:lvl2pPr>
      <a:lvl3pPr algn="l" eaLnBrk="1" fontAlgn="base" hangingPunct="1" indent="0" latinLnBrk="1" marL="9144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Palatino Linotype" pitchFamily="18" charset="0"/>
          <a:sym typeface="Palatino Linotype" pitchFamily="18" charset="0"/>
        </a:defRPr>
      </a:lvl3pPr>
      <a:lvl4pPr algn="l" eaLnBrk="1" fontAlgn="base" hangingPunct="1" indent="0" latinLnBrk="1" marL="13716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Palatino Linotype" pitchFamily="18" charset="0"/>
          <a:sym typeface="Palatino Linotype" pitchFamily="18" charset="0"/>
        </a:defRPr>
      </a:lvl4pPr>
      <a:lvl5pPr algn="l" eaLnBrk="1" fontAlgn="base" hangingPunct="1" indent="0" latinLnBrk="1" marL="182880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1800" i="0" u="none">
          <a:solidFill>
            <a:schemeClr val="dk1"/>
          </a:solidFill>
          <a:latin typeface="Palatino Linotype" pitchFamily="18" charset="0"/>
          <a:sym typeface="Palatino Linotype" pitchFamily="18" charset="0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3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4" name=""/>
          <p:cNvSpPr/>
          <p:nvPr>
            <p:ph type="ctrTitle" sz="full" idx="4294967295"/>
          </p:nvPr>
        </p:nvSpPr>
        <p:spPr>
          <a:xfrm rot="0">
            <a:off x="685800" y="2130425"/>
            <a:ext cx="7772400" cy="14700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>
              <a:defRPr sz="4400"/>
            </a:lvl1pPr>
          </a:lstStyle>
          <a:p>
            <a:pPr eaLnBrk="1" hangingPunct="1" latinLnBrk="1" lvl="0"/>
            <a:r>
              <a:rPr altLang="en-US" sz="4000" lang="ru-RU">
                <a:solidFill>
                  <a:srgbClr val="339966"/>
                </a:solidFill>
              </a:rPr>
              <a:t>«Запретные» страны. Китай и Япония в </a:t>
            </a:r>
            <a:r>
              <a:rPr altLang="en-US" sz="4000" lang="en-US">
                <a:solidFill>
                  <a:srgbClr val="339966"/>
                </a:solidFill>
              </a:rPr>
              <a:t>XVI-XVIII </a:t>
            </a:r>
            <a:r>
              <a:rPr altLang="en-US" sz="4000" lang="tt-RU">
                <a:solidFill>
                  <a:srgbClr val="339966"/>
                </a:solidFill>
              </a:rPr>
              <a:t>веках</a:t>
            </a:r>
            <a:r>
              <a:rPr altLang="en-US" sz="4000" lang="ru-RU">
                <a:solidFill>
                  <a:srgbClr val="339966"/>
                </a:solidFill>
              </a:rPr>
              <a:t>. Создание презентации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endParaRPr altLang="en-US" lang="ru-RU"/>
          </a:p>
        </p:txBody>
      </p:sp>
      <p:sp>
        <p:nvSpPr>
          <p:cNvPr id="1048672" name=""/>
          <p:cNvSpPr/>
          <p:nvPr>
            <p:ph type="body" sz="full" idx="1"/>
          </p:nvPr>
        </p:nvSpPr>
        <p:spPr>
          <a:xfrm rot="0">
            <a:off x="5076825" y="1600200"/>
            <a:ext cx="3609975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lnSpc>
                <a:spcPct val="90000"/>
              </a:lnSpc>
              <a:buFontTx/>
              <a:buNone/>
            </a:pPr>
            <a:r>
              <a:rPr altLang="en-US" sz="2400" lang="ru-RU"/>
              <a:t>	</a:t>
            </a:r>
            <a:r>
              <a:rPr altLang="en-US" sz="2400" lang="en-US"/>
              <a:t>Династия Мин правила с 1368 по 1644 год.	В XV-XVI</a:t>
            </a:r>
            <a:r>
              <a:rPr altLang="en-US" sz="2400" lang="ru-RU"/>
              <a:t> веках Китай переживал экономический подъем: росли города, развивались ремесла и торговля, строились великолепные дворцы, появились мануфактуры.</a:t>
            </a: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755650" y="1628775"/>
            <a:ext cx="3446462" cy="47529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3" name=""/>
          <p:cNvSpPr/>
          <p:nvPr>
            <p:ph type="body" sz="full" idx="1"/>
          </p:nvPr>
        </p:nvSpPr>
        <p:spPr>
          <a:xfrm rot="0">
            <a:off x="4572000" y="1600200"/>
            <a:ext cx="4392612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buFontTx/>
              <a:buNone/>
            </a:pPr>
            <a:r>
              <a:rPr altLang="en-US" lang="ru-RU"/>
              <a:t>	</a:t>
            </a:r>
            <a:r>
              <a:rPr altLang="en-US" sz="2400" lang="ru-RU"/>
              <a:t>В соответствии с древними традициями власти очень активно вмешивались в экономические дела. Была сохранена за государством монополия на землю, кроме того, власти контролировали торговлю, производство металлов, предметов первой необходимости соли, чая</a:t>
            </a:r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68312" y="1844675"/>
            <a:ext cx="4391025" cy="289083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endParaRPr altLang="en-US" lang="ru-RU"/>
          </a:p>
        </p:txBody>
      </p:sp>
      <p:sp>
        <p:nvSpPr>
          <p:cNvPr id="1048675" name=""/>
          <p:cNvSpPr/>
          <p:nvPr>
            <p:ph type="body" sz="full" idx="1"/>
          </p:nvPr>
        </p:nvSpPr>
        <p:spPr>
          <a:xfrm rot="0">
            <a:off x="4716462" y="1600200"/>
            <a:ext cx="3970337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lnSpc>
                <a:spcPct val="100000"/>
              </a:lnSpc>
              <a:buFontTx/>
              <a:buNone/>
            </a:pPr>
            <a:r>
              <a:rPr altLang="en-US" sz="2000" lang="ru-RU"/>
              <a:t>	Император в Китае был единственным господином для всех. Чиновники были очень образованными людьми. По результатам экзаменов они получали продвижение по службе. Если становилось известно о взяточничестве, то император мог приказать провинившемуся покончить с собой.</a:t>
            </a: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403350" y="1628775"/>
            <a:ext cx="2855912" cy="48688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/>
              <a:t> </a:t>
            </a:r>
            <a:r>
              <a:rPr altLang="en-US" lang="ru-RU"/>
              <a:t>Период династии Цин</a:t>
            </a:r>
          </a:p>
        </p:txBody>
      </p:sp>
      <p:sp>
        <p:nvSpPr>
          <p:cNvPr id="1048677" name=""/>
          <p:cNvSpPr/>
          <p:nvPr>
            <p:ph type="body" sz="full" idx="1"/>
          </p:nvPr>
        </p:nvSpPr>
        <p:spPr>
          <a:xfrm rot="0">
            <a:off x="4716462" y="1600200"/>
            <a:ext cx="3970337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lnSpc>
                <a:spcPct val="100000"/>
              </a:lnSpc>
              <a:buFontTx/>
              <a:buNone/>
            </a:pPr>
            <a:r>
              <a:rPr altLang="en-US" sz="1800" lang="ru-RU"/>
              <a:t>		Государство захватили воинственные маньчжуры, которые основали династию </a:t>
            </a:r>
            <a:r>
              <a:rPr altLang="en-US" sz="1800" lang="ru-RU"/>
              <a:t>Цин</a:t>
            </a:r>
            <a:r>
              <a:rPr altLang="en-US" sz="1800" lang="ru-RU"/>
              <a:t> (1644-1911).</a:t>
            </a:r>
          </a:p>
          <a:p>
            <a:pPr lvl="0">
              <a:lnSpc>
                <a:spcPct val="100000"/>
              </a:lnSpc>
              <a:buFontTx/>
              <a:buNone/>
            </a:pPr>
            <a:r>
              <a:rPr altLang="en-US" sz="1800" lang="ru-RU"/>
              <a:t>		Вскоре маньчжуры растворились среди китайского населения, но продолжали оставаться чужаками.</a:t>
            </a:r>
          </a:p>
          <a:p>
            <a:pPr lvl="0">
              <a:lnSpc>
                <a:spcPct val="100000"/>
              </a:lnSpc>
              <a:buFontTx/>
              <a:buNone/>
            </a:pPr>
            <a:r>
              <a:rPr altLang="en-US" sz="1800" lang="ru-RU"/>
              <a:t>		В 1724 году всех христианских проповедников изгнали из страны, а церкви разрушили. В 1758 году Китай окончательно закрыл двери для европейцев.</a:t>
            </a: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14218" r="0" b="7813"/>
          <a:stretch>
            <a:fillRect/>
          </a:stretch>
        </p:blipFill>
        <p:spPr>
          <a:xfrm rot="0">
            <a:off x="611187" y="1628775"/>
            <a:ext cx="4064000" cy="47529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/>
              <a:t> </a:t>
            </a:r>
            <a:r>
              <a:rPr altLang="en-US" lang="ru-RU"/>
              <a:t>Искусство минского и цинского</a:t>
            </a:r>
            <a:r>
              <a:rPr altLang="en-US" lang="ru-RU"/>
              <a:t> Китая</a:t>
            </a:r>
          </a:p>
        </p:txBody>
      </p:sp>
      <p:sp>
        <p:nvSpPr>
          <p:cNvPr id="1048679" name=""/>
          <p:cNvSpPr/>
          <p:nvPr>
            <p:ph type="body" sz="full" idx="1"/>
          </p:nvPr>
        </p:nvSpPr>
        <p:spPr>
          <a:xfrm rot="0">
            <a:off x="4572000" y="1600200"/>
            <a:ext cx="41148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buFontTx/>
              <a:buNone/>
            </a:pPr>
            <a:r>
              <a:rPr altLang="en-US" lang="ru-RU"/>
              <a:t>	</a:t>
            </a:r>
            <a:r>
              <a:rPr altLang="en-US" sz="2400" lang="ru-RU"/>
              <a:t>В минском и цинском</a:t>
            </a:r>
            <a:r>
              <a:rPr altLang="en-US" sz="2400" lang="ru-RU"/>
              <a:t> Китае расцветали многочисленные искусства – живопись по бумаге, щелку, стеклу; изготовление фарфора, изделия из лака, перегородчатых эмалей, резьба по камню.</a:t>
            </a:r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900112" y="1628775"/>
            <a:ext cx="2908300" cy="48688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/>
              <a:t>Япония при </a:t>
            </a:r>
            <a:r>
              <a:rPr altLang="en-US" lang="ru-RU"/>
              <a:t>сёгунах</a:t>
            </a:r>
            <a:r>
              <a:rPr altLang="en-US" lang="ru-RU"/>
              <a:t> </a:t>
            </a:r>
            <a:r>
              <a:rPr altLang="en-US" lang="ru-RU"/>
              <a:t>Токугава</a:t>
            </a:r>
          </a:p>
        </p:txBody>
      </p:sp>
      <p:sp>
        <p:nvSpPr>
          <p:cNvPr id="1048681" name=""/>
          <p:cNvSpPr/>
          <p:nvPr>
            <p:ph type="body" sz="full" idx="1"/>
          </p:nvPr>
        </p:nvSpPr>
        <p:spPr>
          <a:xfrm rot="0">
            <a:off x="3995737" y="1600200"/>
            <a:ext cx="4691062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buFontTx/>
              <a:buNone/>
            </a:pPr>
            <a:r>
              <a:rPr altLang="en-US" sz="2400" lang="ru-RU"/>
              <a:t>		На протяжении </a:t>
            </a:r>
            <a:r>
              <a:rPr altLang="en-US" sz="2400" lang="en-US"/>
              <a:t>XVI</a:t>
            </a:r>
            <a:r>
              <a:rPr altLang="en-US" sz="2400" lang="ru-RU"/>
              <a:t> века Японию раздирала борьба феодальных кланов, которая привела к распаду государства. Объединить ее смог Току Гава, провозгласив себя </a:t>
            </a:r>
            <a:r>
              <a:rPr altLang="en-US" sz="2400" lang="ru-RU"/>
              <a:t>сегуном</a:t>
            </a:r>
            <a:r>
              <a:rPr altLang="en-US" sz="2400" lang="ru-RU"/>
              <a:t>.</a:t>
            </a:r>
          </a:p>
          <a:p>
            <a:pPr lvl="0">
              <a:buFontTx/>
              <a:buNone/>
            </a:pPr>
            <a:r>
              <a:rPr altLang="en-US" sz="2400" lang="ru-RU"/>
              <a:t>		Он запретил вести частные междоусобные войны, заставил подчиниться единому государственному законодательству.</a:t>
            </a: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95287" y="1341437"/>
            <a:ext cx="3810000" cy="4800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2" name=""/>
          <p:cNvSpPr/>
          <p:nvPr>
            <p:ph type="body" sz="full" idx="1"/>
          </p:nvPr>
        </p:nvSpPr>
        <p:spPr>
          <a:xfrm rot="0">
            <a:off x="4572000" y="1600200"/>
            <a:ext cx="41148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lnSpc>
                <a:spcPct val="80000"/>
              </a:lnSpc>
              <a:buFontTx/>
              <a:buNone/>
            </a:pPr>
            <a:r>
              <a:rPr altLang="en-US" sz="2000" lang="ru-RU"/>
              <a:t>		В 30-е годы </a:t>
            </a:r>
            <a:r>
              <a:rPr altLang="en-US" sz="2000" lang="en-US"/>
              <a:t>XVII</a:t>
            </a:r>
            <a:r>
              <a:rPr altLang="en-US" sz="2000" lang="ru-RU"/>
              <a:t> века </a:t>
            </a:r>
            <a:r>
              <a:rPr altLang="en-US" sz="2000" lang="ru-RU"/>
              <a:t>Токугава</a:t>
            </a:r>
            <a:r>
              <a:rPr altLang="en-US" sz="2000" lang="ru-RU"/>
              <a:t>  закрыл страну для иноземцев и изгнал христианских миссионеров. Исключением были голландцы, которые привозили сюда европейские книги.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altLang="en-US" sz="2000" lang="ru-RU"/>
              <a:t>		Япония – редкий для Дальнего Востока пример страны, которая свято чтила традиции и в то же время активно осмысляло все новое, что могла с пользой заимствовать у других.</a:t>
            </a: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79387" y="1844675"/>
            <a:ext cx="4679950" cy="351472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sz="2800" lang="ru-RU"/>
              <a:t>Традиционные искусства Японии</a:t>
            </a:r>
          </a:p>
        </p:txBody>
      </p:sp>
      <p:sp>
        <p:nvSpPr>
          <p:cNvPr id="1048684" name=""/>
          <p:cNvSpPr/>
          <p:nvPr>
            <p:ph type="body" sz="full" idx="1"/>
          </p:nvPr>
        </p:nvSpPr>
        <p:spPr>
          <a:xfrm rot="0">
            <a:off x="4500562" y="1600200"/>
            <a:ext cx="4186237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lnSpc>
                <a:spcPct val="80000"/>
              </a:lnSpc>
              <a:buFontTx/>
              <a:buNone/>
            </a:pPr>
            <a:r>
              <a:rPr altLang="en-US" sz="2000" lang="ru-RU"/>
              <a:t>		</a:t>
            </a:r>
            <a:r>
              <a:rPr altLang="en-US" sz="2000" lang="ru-RU"/>
              <a:t>Япония – страна высочайшей духовной культуры. Классическое произведение японского искусства, обычно включало пейзаж, стихи, каллиграфия.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altLang="en-US" sz="2000" lang="ru-RU"/>
              <a:t>		</a:t>
            </a:r>
            <a:r>
              <a:rPr altLang="en-US" sz="2000" lang="en-US"/>
              <a:t>В XVI</a:t>
            </a:r>
            <a:r>
              <a:rPr altLang="en-US" sz="2000" lang="tt-RU"/>
              <a:t> </a:t>
            </a:r>
            <a:r>
              <a:rPr altLang="en-US" sz="2000" lang="ru-RU"/>
              <a:t>веке пика в своем развитие достигла традиционная культура чаепития. В нем каждый элемент обстановки, каждый жест хозяина, выбранная им посуда, свиток со стихами, композиция из цветов имели огромный эстетический смысл, превратились в высокое искусство.</a:t>
            </a:r>
          </a:p>
          <a:p>
            <a:pPr lvl="0">
              <a:lnSpc>
                <a:spcPct val="80000"/>
              </a:lnSpc>
              <a:buFontTx/>
              <a:buNone/>
            </a:pPr>
            <a:endParaRPr altLang="en-US" sz="2000" lang="ru-RU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84212" y="1557337"/>
            <a:ext cx="3671887" cy="475138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/>
              <a:t>Закрепление</a:t>
            </a:r>
          </a:p>
        </p:txBody>
      </p:sp>
      <p:sp>
        <p:nvSpPr>
          <p:cNvPr id="1048686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buFontTx/>
              <a:buNone/>
            </a:pPr>
            <a:r>
              <a:rPr altLang="en-US" lang="ru-RU"/>
              <a:t>		Определите, что было общего в этих государствах.</a:t>
            </a:r>
          </a:p>
          <a:p>
            <a:pPr lvl="0">
              <a:buFontTx/>
              <a:buNone/>
            </a:pPr>
            <a:endParaRPr altLang="en-US" lang="ru-RU"/>
          </a:p>
          <a:p>
            <a:pPr lvl="0">
              <a:buFontTx/>
              <a:buNone/>
            </a:pPr>
            <a:r>
              <a:rPr altLang="en-US" lang="ru-RU"/>
              <a:t>		В чем различия данных государств.</a:t>
            </a:r>
          </a:p>
          <a:p>
            <a:pPr lvl="0">
              <a:buFontTx/>
              <a:buNone/>
            </a:pPr>
            <a:endParaRPr altLang="en-US"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8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/>
              <a:t>Домашнее задание</a:t>
            </a:r>
          </a:p>
        </p:txBody>
      </p:sp>
      <p:sp>
        <p:nvSpPr>
          <p:cNvPr id="1048688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indent="-609600" lvl="0" marL="609600">
              <a:buFontTx/>
              <a:buNone/>
            </a:pPr>
            <a:r>
              <a:rPr altLang="en-US" lang="ru-RU"/>
              <a:t>Подготовить сообщение, презентацию по темам на выбор:</a:t>
            </a:r>
          </a:p>
          <a:p>
            <a:pPr indent="-609600" lvl="0" marL="609600">
              <a:buFontTx/>
              <a:buAutoNum type="arabicPeriod" startAt="1"/>
            </a:pPr>
            <a:r>
              <a:rPr altLang="en-US" lang="ru-RU"/>
              <a:t>Искусство Китая.</a:t>
            </a:r>
          </a:p>
          <a:p>
            <a:pPr indent="-609600" lvl="0" marL="609600">
              <a:buFontTx/>
              <a:buAutoNum type="arabicPeriod" startAt="1"/>
            </a:pPr>
            <a:r>
              <a:rPr altLang="en-US" lang="ru-RU"/>
              <a:t>Искусство Японии.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algn="l" lvl="0"/>
            <a:r>
              <a:rPr altLang="en-US" lang="ru-RU">
                <a:latin typeface="Arial" pitchFamily="34" charset="0"/>
              </a:rPr>
              <a:t>Цели урока:</a:t>
            </a:r>
          </a:p>
        </p:txBody>
      </p:sp>
      <p:sp>
        <p:nvSpPr>
          <p:cNvPr id="1048656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/>
            <a:r>
              <a:rPr altLang="en-US" lang="ru-RU">
                <a:latin typeface="Arial" pitchFamily="34" charset="0"/>
              </a:rPr>
              <a:t>познакомить учащихся с особенностями развития, искусством Китая и Японии;</a:t>
            </a:r>
          </a:p>
          <a:p>
            <a:pPr lvl="0"/>
            <a:endParaRPr altLang="en-US" lang="ru-RU">
              <a:latin typeface="Arial" pitchFamily="34" charset="0"/>
            </a:endParaRPr>
          </a:p>
          <a:p>
            <a:pPr lvl="0"/>
            <a:r>
              <a:rPr altLang="en-US" lang="ru-RU">
                <a:latin typeface="Arial" pitchFamily="34" charset="0"/>
              </a:rPr>
              <a:t>создавать презентации по данной теме;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algn="l" lvl="0"/>
            <a:r>
              <a:rPr altLang="en-US" lang="ru-RU">
                <a:latin typeface="Arial" pitchFamily="34" charset="0"/>
              </a:rPr>
              <a:t>План урока:</a:t>
            </a:r>
          </a:p>
        </p:txBody>
      </p:sp>
      <p:sp>
        <p:nvSpPr>
          <p:cNvPr id="1048660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1. Опрос домашнего задания.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2. Изучение нового материала.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	- китайская империя в эпоху Мин;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	- период династии </a:t>
            </a:r>
            <a:r>
              <a:rPr altLang="en-US" sz="2400" lang="ru-RU">
                <a:latin typeface="Arial" pitchFamily="34" charset="0"/>
              </a:rPr>
              <a:t>Цин</a:t>
            </a:r>
            <a:r>
              <a:rPr altLang="en-US" sz="2400" lang="ru-RU">
                <a:latin typeface="Arial" pitchFamily="34" charset="0"/>
              </a:rPr>
              <a:t>;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	- искусство минского и </a:t>
            </a:r>
            <a:r>
              <a:rPr altLang="en-US" sz="2400" lang="ru-RU">
                <a:latin typeface="Arial" pitchFamily="34" charset="0"/>
              </a:rPr>
              <a:t>цинского</a:t>
            </a:r>
            <a:r>
              <a:rPr altLang="en-US" sz="2400" lang="ru-RU">
                <a:latin typeface="Arial" pitchFamily="34" charset="0"/>
              </a:rPr>
              <a:t> Китая;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	- Япония при </a:t>
            </a:r>
            <a:r>
              <a:rPr altLang="en-US" sz="2400" lang="ru-RU">
                <a:latin typeface="Arial" pitchFamily="34" charset="0"/>
              </a:rPr>
              <a:t>сёгунах</a:t>
            </a:r>
            <a:r>
              <a:rPr altLang="en-US" sz="2400" lang="ru-RU">
                <a:latin typeface="Arial" pitchFamily="34" charset="0"/>
              </a:rPr>
              <a:t> </a:t>
            </a:r>
            <a:r>
              <a:rPr altLang="en-US" sz="2400" lang="ru-RU">
                <a:latin typeface="Arial" pitchFamily="34" charset="0"/>
              </a:rPr>
              <a:t>Токугава</a:t>
            </a:r>
            <a:r>
              <a:rPr altLang="en-US" sz="2400" lang="ru-RU">
                <a:latin typeface="Arial" pitchFamily="34" charset="0"/>
              </a:rPr>
              <a:t>;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	- традиционные искусства Японии.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3. Просмотр готовой презентации.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4. Создание презентации в программе </a:t>
            </a:r>
            <a:r>
              <a:rPr altLang="en-US" sz="2400" lang="en-US">
                <a:latin typeface="Arial" pitchFamily="34" charset="0"/>
              </a:rPr>
              <a:t>Microsoft PowerPoint</a:t>
            </a:r>
            <a:r>
              <a:rPr altLang="en-US" sz="2400" lang="ru-RU">
                <a:latin typeface="Arial" pitchFamily="34" charset="0"/>
              </a:rPr>
              <a:t>.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en-US">
                <a:latin typeface="Arial" pitchFamily="34" charset="0"/>
              </a:rPr>
              <a:t>5</a:t>
            </a:r>
            <a:r>
              <a:rPr altLang="en-US" sz="2400" lang="ru-RU">
                <a:latin typeface="Arial" pitchFamily="34" charset="0"/>
              </a:rPr>
              <a:t>. Закрепление.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r>
              <a:rPr altLang="en-US" sz="2400" lang="ru-RU">
                <a:latin typeface="Arial" pitchFamily="34" charset="0"/>
              </a:rPr>
              <a:t>6. Домашнее задание.</a:t>
            </a:r>
          </a:p>
          <a:p>
            <a:pPr indent="-609600" lvl="0" marL="609600">
              <a:lnSpc>
                <a:spcPct val="80000"/>
              </a:lnSpc>
              <a:buFontTx/>
              <a:buNone/>
            </a:pPr>
            <a:endParaRPr altLang="en-US" sz="2000" lang="ru-RU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algn="l" lvl="0"/>
            <a:r>
              <a:rPr altLang="en-US" lang="ru-RU">
                <a:latin typeface="Arial" pitchFamily="34" charset="0"/>
              </a:rPr>
              <a:t>Объясни понятия:</a:t>
            </a:r>
          </a:p>
        </p:txBody>
      </p:sp>
      <p:sp>
        <p:nvSpPr>
          <p:cNvPr id="1048662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/>
            <a:r>
              <a:rPr altLang="en-US" lang="ru-RU">
                <a:latin typeface="Arial" pitchFamily="34" charset="0"/>
              </a:rPr>
              <a:t>фабрика;</a:t>
            </a:r>
          </a:p>
          <a:p>
            <a:pPr lvl="0"/>
            <a:r>
              <a:rPr altLang="en-US" lang="ru-RU">
                <a:latin typeface="Arial" pitchFamily="34" charset="0"/>
              </a:rPr>
              <a:t>секуляризация;</a:t>
            </a:r>
          </a:p>
          <a:p>
            <a:pPr lvl="0"/>
            <a:r>
              <a:rPr altLang="en-US" lang="ru-RU">
                <a:latin typeface="Arial" pitchFamily="34" charset="0"/>
              </a:rPr>
              <a:t>промышленный переворот;</a:t>
            </a:r>
          </a:p>
          <a:p>
            <a:pPr lvl="0"/>
            <a:r>
              <a:rPr altLang="en-US" lang="ru-RU">
                <a:latin typeface="Arial" pitchFamily="34" charset="0"/>
              </a:rPr>
              <a:t>колония;</a:t>
            </a:r>
          </a:p>
          <a:p>
            <a:pPr lvl="0"/>
            <a:r>
              <a:rPr altLang="en-US" lang="ru-RU">
                <a:latin typeface="Arial" pitchFamily="34" charset="0"/>
              </a:rPr>
              <a:t>метрополия;</a:t>
            </a:r>
          </a:p>
          <a:p>
            <a:pPr lvl="0"/>
            <a:r>
              <a:rPr altLang="en-US" lang="ru-RU">
                <a:latin typeface="Arial" pitchFamily="34" charset="0"/>
              </a:rPr>
              <a:t>конфедерация.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algn="l" lvl="0"/>
            <a:r>
              <a:rPr altLang="en-US" lang="ru-RU">
                <a:latin typeface="Arial" pitchFamily="34" charset="0"/>
              </a:rPr>
              <a:t>ВОПРОСЫ:</a:t>
            </a:r>
          </a:p>
        </p:txBody>
      </p:sp>
      <p:sp>
        <p:nvSpPr>
          <p:cNvPr id="1048664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/>
            <a:r>
              <a:rPr altLang="en-US" lang="ru-RU">
                <a:latin typeface="Arial" pitchFamily="34" charset="0"/>
              </a:rPr>
              <a:t>Какие верования были распространены на территории Индии?</a:t>
            </a:r>
          </a:p>
          <a:p>
            <a:pPr lvl="0"/>
            <a:r>
              <a:rPr altLang="en-US" lang="ru-RU">
                <a:latin typeface="Arial" pitchFamily="34" charset="0"/>
              </a:rPr>
              <a:t>Что бы вы назвали основой индийской экономики?</a:t>
            </a:r>
          </a:p>
          <a:p>
            <a:pPr lvl="0"/>
            <a:r>
              <a:rPr altLang="en-US" lang="ru-RU">
                <a:latin typeface="Arial" pitchFamily="34" charset="0"/>
              </a:rPr>
              <a:t>Какими методами действовали европейцы в Индии с момента появления здесь португальцев?</a:t>
            </a:r>
          </a:p>
          <a:p>
            <a:pPr lvl="0"/>
            <a:r>
              <a:rPr altLang="en-US" lang="ru-RU">
                <a:latin typeface="Arial" pitchFamily="34" charset="0"/>
              </a:rPr>
              <a:t>Расскажите о роли английской Ост-Индской компании в жизни Индии.</a:t>
            </a:r>
          </a:p>
          <a:p>
            <a:pPr lvl="0"/>
            <a:endParaRPr altLang="en-US" sz="2800" lang="ru-RU">
              <a:solidFill>
                <a:srgbClr val="00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>
                <a:latin typeface="Arial" pitchFamily="34" charset="0"/>
              </a:rPr>
              <a:t>Что это за сооружение?</a:t>
            </a:r>
          </a:p>
        </p:txBody>
      </p:sp>
      <p:pic>
        <p:nvPicPr>
          <p:cNvPr id="2097152" name=""/>
          <p:cNvPicPr>
            <a:picLocks/>
          </p:cNvPicPr>
          <p:nvPr>
            <p:ph type="body"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619250" y="1844675"/>
            <a:ext cx="6034087" cy="45259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>
                <a:latin typeface="Arial" pitchFamily="34" charset="0"/>
              </a:rPr>
              <a:t>Что это за сооружение?</a:t>
            </a:r>
          </a:p>
        </p:txBody>
      </p:sp>
      <p:pic>
        <p:nvPicPr>
          <p:cNvPr id="2097153" name=""/>
          <p:cNvPicPr>
            <a:picLocks/>
          </p:cNvPicPr>
          <p:nvPr>
            <p:ph type="body"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619250" y="1989137"/>
            <a:ext cx="5710237" cy="43688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7" name=""/>
          <p:cNvSpPr/>
          <p:nvPr>
            <p:ph type="body" sz="full" idx="1"/>
          </p:nvPr>
        </p:nvSpPr>
        <p:spPr>
          <a:xfrm rot="0">
            <a:off x="5651500" y="1600200"/>
            <a:ext cx="30353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lnSpc>
                <a:spcPct val="80000"/>
              </a:lnSpc>
              <a:buFontTx/>
              <a:buNone/>
            </a:pPr>
            <a:r>
              <a:rPr altLang="en-US" sz="1800" lang="ru-RU">
                <a:latin typeface="Arial" pitchFamily="34" charset="0"/>
              </a:rPr>
              <a:t>	</a:t>
            </a:r>
            <a:r>
              <a:rPr altLang="en-US" sz="1800" lang="ru-RU"/>
              <a:t>В раннее Новое время Китай был самым крупным и густонаселенным государством в мире. 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altLang="en-US" sz="1800" lang="ru-RU"/>
              <a:t>	Эта древняя страна породила высочайшую духовную культуру и искусство.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altLang="en-US" sz="1800" lang="ru-RU"/>
              <a:t>	Она продолжала жить по моральным и политическим заповедям конфуцианства, на них же основывалось и китайская государственная система.</a:t>
            </a:r>
          </a:p>
          <a:p>
            <a:pPr lvl="0">
              <a:lnSpc>
                <a:spcPct val="80000"/>
              </a:lnSpc>
            </a:pPr>
            <a:endParaRPr altLang="en-US" sz="1800" lang="ru-RU"/>
          </a:p>
        </p:txBody>
      </p:sp>
      <p:sp>
        <p:nvSpPr>
          <p:cNvPr id="104866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sz="4000" lang="ru-RU">
                <a:latin typeface="Arial" pitchFamily="34" charset="0"/>
              </a:rPr>
              <a:t>Китайская империя в эпоху Мин</a:t>
            </a: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3183"/>
          <a:stretch>
            <a:fillRect/>
          </a:stretch>
        </p:blipFill>
        <p:spPr>
          <a:xfrm rot="0">
            <a:off x="179387" y="1916112"/>
            <a:ext cx="5111750" cy="395922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9" name=""/>
          <p:cNvSpPr/>
          <p:nvPr>
            <p:ph type="body" sz="full" idx="1"/>
          </p:nvPr>
        </p:nvSpPr>
        <p:spPr>
          <a:xfrm rot="0">
            <a:off x="5003800" y="1600200"/>
            <a:ext cx="36830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32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8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•"/>
              <a:defRPr baseline="0" b="0" sz="2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–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lt2"/>
              </a:buClr>
              <a:buSzPct val="100000"/>
              <a:buFontTx/>
              <a:buChar char="»"/>
              <a:defRPr baseline="0" b="0" sz="20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5pPr>
          </a:lstStyle>
          <a:p>
            <a:pPr lvl="0">
              <a:lnSpc>
                <a:spcPct val="80000"/>
              </a:lnSpc>
              <a:buFontTx/>
              <a:buNone/>
            </a:pPr>
            <a:r>
              <a:rPr altLang="en-US" sz="1400" lang="ru-RU"/>
              <a:t>	</a:t>
            </a:r>
            <a:r>
              <a:rPr altLang="en-US" sz="1800" lang="ru-RU"/>
              <a:t>Учение китайского философа Конфуция (551-479 дон. э.) 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altLang="en-US" sz="1800" lang="ru-RU"/>
              <a:t>	Зерно учения составляет идея о перенесении «законов неба» на взаимоотношения в семье, обществе и государстве. Отношения между правителем и подданным, отцом и сыном, мужем и женой, старшим и младшим братьями.Они</a:t>
            </a:r>
            <a:r>
              <a:rPr altLang="en-US" sz="1800" lang="ru-RU"/>
              <a:t> основываются на строгой субординации. Высшая цель всех стремлений - установление и поддержание гармонии, которая является на Земле отражением вечного миропорядка в космосе.</a:t>
            </a:r>
          </a:p>
        </p:txBody>
      </p:sp>
      <p:sp>
        <p:nvSpPr>
          <p:cNvPr id="104867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Palatino Linotype" pitchFamily="18" charset="0"/>
                <a:sym typeface="Palatino Linotype" pitchFamily="18" charset="0"/>
              </a:defRPr>
            </a:lvl1pPr>
          </a:lstStyle>
          <a:p>
            <a:pPr lvl="0"/>
            <a:r>
              <a:rPr altLang="en-US" lang="ru-RU"/>
              <a:t>Конфуцианство</a:t>
            </a: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900112" y="1700212"/>
            <a:ext cx="3603625" cy="461486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333333"/>
      </a:dk1>
      <a:lt1>
        <a:srgbClr val="E5EEDA"/>
      </a:lt1>
      <a:dk2>
        <a:srgbClr val="B2C29C"/>
      </a:dk2>
      <a:lt2>
        <a:srgbClr val="425032"/>
      </a:lt2>
      <a:accent1>
        <a:srgbClr val="8CC6CA"/>
      </a:accent1>
      <a:accent2>
        <a:srgbClr val="D5E3C3"/>
      </a:accent2>
      <a:accent3>
        <a:srgbClr val="EFF5E9"/>
      </a:accent3>
      <a:accent4>
        <a:srgbClr val="2A2A2A"/>
      </a:accent4>
      <a:accent5>
        <a:srgbClr val="C5DFE1"/>
      </a:accent5>
      <a:accent6>
        <a:srgbClr val="BFCBAF"/>
      </a:accent6>
      <a:hlink>
        <a:srgbClr val="B89040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333333"/>
        </a:dk1>
        <a:lt1>
          <a:srgbClr val="E5EEDA"/>
        </a:lt1>
        <a:dk2>
          <a:srgbClr val="B2C29C"/>
        </a:dk2>
        <a:lt2>
          <a:srgbClr val="425032"/>
        </a:lt2>
        <a:accent1>
          <a:srgbClr val="8CC6CA"/>
        </a:accent1>
        <a:accent2>
          <a:srgbClr val="D5E3C3"/>
        </a:accent2>
        <a:accent3>
          <a:srgbClr val="EFF5E9"/>
        </a:accent3>
        <a:accent4>
          <a:srgbClr val="2A2A2A"/>
        </a:accent4>
        <a:accent5>
          <a:srgbClr val="C5DFE1"/>
        </a:accent5>
        <a:accent6>
          <a:srgbClr val="BFCBAF"/>
        </a:accent6>
        <a:hlink>
          <a:srgbClr val="B89040"/>
        </a:hlink>
        <a:folHlink>
          <a:srgbClr val="FFFFFF"/>
        </a:folHlink>
      </a:clrScheme>
    </a:extraClrScheme>
    <a:extraClrScheme>
      <a:clrScheme name="Default Color Scheme 2">
        <a:dk1>
          <a:srgbClr val="333333"/>
        </a:dk1>
        <a:lt1>
          <a:srgbClr val="9AAF7D"/>
        </a:lt1>
        <a:dk2>
          <a:srgbClr val="5C6254"/>
        </a:dk2>
        <a:lt2>
          <a:srgbClr val="425032"/>
        </a:lt2>
        <a:accent1>
          <a:srgbClr val="A8C1C6"/>
        </a:accent1>
        <a:accent2>
          <a:srgbClr val="8DA56D"/>
        </a:accent2>
        <a:accent3>
          <a:srgbClr val="CAD3C0"/>
        </a:accent3>
        <a:accent4>
          <a:srgbClr val="2A2A2A"/>
        </a:accent4>
        <a:accent5>
          <a:srgbClr val="D0DCDF"/>
        </a:accent5>
        <a:accent6>
          <a:srgbClr val="7E9461"/>
        </a:accent6>
        <a:hlink>
          <a:srgbClr val="D3781D"/>
        </a:hlink>
        <a:folHlink>
          <a:srgbClr val="D4D0C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333333"/>
        </a:dk2>
        <a:lt2>
          <a:srgbClr val="000000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6C6C6"/>
        </a:accent6>
        <a:hlink>
          <a:srgbClr val="4D4D4D"/>
        </a:hlink>
        <a:folHlink>
          <a:srgbClr val="B2B2B2"/>
        </a:folHlink>
      </a:clrScheme>
    </a:extraClrScheme>
    <a:extraClrScheme>
      <a:clrScheme name="Default Color Scheme 4">
        <a:dk1>
          <a:srgbClr val="FFFFFF"/>
        </a:dk1>
        <a:lt1>
          <a:srgbClr val="99703F"/>
        </a:lt1>
        <a:dk2>
          <a:srgbClr val="694D2B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CAF"/>
        </a:accent3>
        <a:accent4>
          <a:srgbClr val="DCDCDC"/>
        </a:accent4>
        <a:accent5>
          <a:srgbClr val="F2C8C0"/>
        </a:accent5>
        <a:accent6>
          <a:srgbClr val="805E34"/>
        </a:accent6>
        <a:hlink>
          <a:srgbClr val="CDAE6F"/>
        </a:hlink>
        <a:folHlink>
          <a:srgbClr val="BF9563"/>
        </a:folHlink>
      </a:clrScheme>
    </a:extraClrScheme>
    <a:extraClrScheme>
      <a:clrScheme name="Default Color Scheme 5">
        <a:dk1>
          <a:srgbClr val="694D2B"/>
        </a:dk1>
        <a:lt1>
          <a:srgbClr val="E5D5C1"/>
        </a:lt1>
        <a:dk2>
          <a:srgbClr val="BD9361"/>
        </a:dk2>
        <a:lt2>
          <a:srgbClr val="333333"/>
        </a:lt2>
        <a:accent1>
          <a:srgbClr val="E9947D"/>
        </a:accent1>
        <a:accent2>
          <a:srgbClr val="DDC6AB"/>
        </a:accent2>
        <a:accent3>
          <a:srgbClr val="EFE6DC"/>
        </a:accent3>
        <a:accent4>
          <a:srgbClr val="594123"/>
        </a:accent4>
        <a:accent5>
          <a:srgbClr val="F2C8C0"/>
        </a:accent5>
        <a:accent6>
          <a:srgbClr val="C6B199"/>
        </a:accent6>
        <a:hlink>
          <a:srgbClr val="A19E37"/>
        </a:hlink>
        <a:folHlink>
          <a:srgbClr val="FFFFFF"/>
        </a:folHlink>
      </a:clrScheme>
    </a:extraClrScheme>
    <a:extraClrScheme>
      <a:clrScheme name="Default Color Scheme 6">
        <a:dk1>
          <a:srgbClr val="694D2B"/>
        </a:dk1>
        <a:lt1>
          <a:srgbClr val="FFFFFF"/>
        </a:lt1>
        <a:dk2>
          <a:srgbClr val="BD9361"/>
        </a:dk2>
        <a:lt2>
          <a:srgbClr val="333333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123"/>
        </a:accent4>
        <a:accent5>
          <a:srgbClr val="F8E1DB"/>
        </a:accent5>
        <a:accent6>
          <a:srgbClr val="DCD5CF"/>
        </a:accent6>
        <a:hlink>
          <a:srgbClr val="A19E37"/>
        </a:hlink>
        <a:folHlink>
          <a:srgbClr val="DCC4A8"/>
        </a:folHlink>
      </a:clrScheme>
    </a:extraClrScheme>
    <a:extraClrScheme>
      <a:clrScheme name="Default Color Scheme 7">
        <a:dk1>
          <a:srgbClr val="FFFFFF"/>
        </a:dk1>
        <a:lt1>
          <a:srgbClr val="5F5F5F"/>
        </a:lt1>
        <a:dk2>
          <a:srgbClr val="694D2B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7B7B7"/>
        </a:accent3>
        <a:accent4>
          <a:srgbClr val="DCDCDC"/>
        </a:accent4>
        <a:accent5>
          <a:srgbClr val="D1D1CA"/>
        </a:accent5>
        <a:accent6>
          <a:srgbClr val="3A4541"/>
        </a:accent6>
        <a:hlink>
          <a:srgbClr val="D9B945"/>
        </a:hlink>
        <a:folHlink>
          <a:srgbClr val="939285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teacher</dc:creator>
  <cp:lastModifiedBy>teacher</cp:lastModifiedBy>
  <dcterms:created xsi:type="dcterms:W3CDTF">2011-11-19T05:35:09Z</dcterms:created>
  <dcterms:modified xsi:type="dcterms:W3CDTF">2020-08-18T06:31:17Z</dcterms:modified>
</cp:coreProperties>
</file>