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jpe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tableStyles.xml" ContentType="application/vnd.openxmlformats-officedocument.presentationml.tableStyle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3.xml" ContentType="application/vnd.openxmlformats-officedocument.theme+xml"/>
  <Override PartName="/docProps/app.xml" ContentType="application/vnd.openxmlformats-officedocument.extended-properties+xml"/>
  <Override PartName="/docProps/core.xml" ContentType="application/vnd.openxmlformats-package.core-properties+xml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officeDocument/2006/relationships/extended-properties" Target="docProps/app.xml"/><Relationship Id="rId3" Type="http://schemas.openxmlformats.org/package/2006/relationships/metadata/core-properties" Target="docProps/core.xml"/></Relationships>
</file>

<file path=ppt/presentation.xml><?xml version="1.0" encoding="utf-8"?>
<p:presentation xmlns:p="http://schemas.openxmlformats.org/presentationml/2006/main" xmlns:r="http://schemas.openxmlformats.org/officeDocument/2006/relationships" xmlns:a="http://schemas.openxmlformats.org/drawingml/2006/main" firstSlideNum="1" rtl="0" saveSubsetFonts="0" serverZoom="0" showSpecialPlsOnTitleSld="1">
  <p:sldMasterIdLst>
    <p:sldMasterId id="2147483675" r:id="rId1"/>
  </p:sldMasterIdLst>
  <p:notesMasterIdLst>
    <p:notesMasterId r:id="rId2"/>
  </p:notesMasterIdLst>
  <p:sldIdLst>
    <p:sldId id="294" r:id="rId3"/>
    <p:sldId id="295" r:id="rId4"/>
    <p:sldId id="296" r:id="rId5"/>
    <p:sldId id="297" r:id="rId6"/>
    <p:sldId id="298" r:id="rId7"/>
    <p:sldId id="299" r:id="rId8"/>
    <p:sldId id="300" r:id="rId9"/>
    <p:sldId id="301" r:id="rId10"/>
    <p:sldId id="302" r:id="rId11"/>
    <p:sldId id="303" r:id="rId12"/>
    <p:sldId id="304" r:id="rId13"/>
    <p:sldId id="305" r:id="rId14"/>
    <p:sldId id="306" r:id="rId15"/>
    <p:sldId id="307" r:id="rId16"/>
    <p:sldId id="308" r:id="rId17"/>
    <p:sldId id="309" r:id="rId18"/>
    <p:sldId id="310" r:id="rId19"/>
    <p:sldId id="311" r:id="rId20"/>
    <p:sldId id="312" r:id="rId21"/>
  </p:sldIdLst>
  <p:sldSz type="screen4x3" cy="6858000" cx="9144000"/>
  <p:notesSz cx="6858000" cy="9144000"/>
  <p:defaultTextStyle>
    <a:lvl1pPr algn="l" fontAlgn="base" indent="0" latinLnBrk="1" marL="0" rtl="0">
      <a:lnSpc>
        <a:spcPct val="100000"/>
      </a:lnSpc>
      <a:spcBef>
        <a:spcPct val="0"/>
      </a:spcBef>
      <a:spcAft>
        <a:spcPct val="0"/>
      </a:spcAft>
      <a:buFontTx/>
      <a:buNone/>
      <a:defRPr baseline="0" b="0" sz="1800" i="0" u="none">
        <a:solidFill>
          <a:schemeClr val="dk1"/>
        </a:solidFill>
        <a:latin typeface="Palatino Linotype" pitchFamily="18" charset="0"/>
        <a:sym typeface="Palatino Linotype" pitchFamily="18" charset="0"/>
      </a:defRPr>
    </a:lvl1pPr>
    <a:lvl2pPr algn="l" fontAlgn="base" indent="0" latinLnBrk="1" marL="457200" rtl="0">
      <a:lnSpc>
        <a:spcPct val="100000"/>
      </a:lnSpc>
      <a:spcBef>
        <a:spcPct val="0"/>
      </a:spcBef>
      <a:spcAft>
        <a:spcPct val="0"/>
      </a:spcAft>
      <a:buFontTx/>
      <a:buNone/>
      <a:defRPr baseline="0" b="0" sz="1800" i="0" u="none">
        <a:solidFill>
          <a:schemeClr val="dk1"/>
        </a:solidFill>
        <a:latin typeface="Palatino Linotype" pitchFamily="18" charset="0"/>
        <a:sym typeface="Palatino Linotype" pitchFamily="18" charset="0"/>
      </a:defRPr>
    </a:lvl2pPr>
    <a:lvl3pPr algn="l" fontAlgn="base" indent="0" latinLnBrk="1" marL="914400" rtl="0">
      <a:lnSpc>
        <a:spcPct val="100000"/>
      </a:lnSpc>
      <a:spcBef>
        <a:spcPct val="0"/>
      </a:spcBef>
      <a:spcAft>
        <a:spcPct val="0"/>
      </a:spcAft>
      <a:buFontTx/>
      <a:buNone/>
      <a:defRPr baseline="0" b="0" sz="1800" i="0" u="none">
        <a:solidFill>
          <a:schemeClr val="dk1"/>
        </a:solidFill>
        <a:latin typeface="Palatino Linotype" pitchFamily="18" charset="0"/>
        <a:sym typeface="Palatino Linotype" pitchFamily="18" charset="0"/>
      </a:defRPr>
    </a:lvl3pPr>
    <a:lvl4pPr algn="l" fontAlgn="base" indent="0" latinLnBrk="1" marL="1371600" rtl="0">
      <a:lnSpc>
        <a:spcPct val="100000"/>
      </a:lnSpc>
      <a:spcBef>
        <a:spcPct val="0"/>
      </a:spcBef>
      <a:spcAft>
        <a:spcPct val="0"/>
      </a:spcAft>
      <a:buFontTx/>
      <a:buNone/>
      <a:defRPr baseline="0" b="0" sz="1800" i="0" u="none">
        <a:solidFill>
          <a:schemeClr val="dk1"/>
        </a:solidFill>
        <a:latin typeface="Palatino Linotype" pitchFamily="18" charset="0"/>
        <a:sym typeface="Palatino Linotype" pitchFamily="18" charset="0"/>
      </a:defRPr>
    </a:lvl4pPr>
    <a:lvl5pPr algn="l" fontAlgn="base" indent="0" latinLnBrk="1" marL="1828800" rtl="0">
      <a:lnSpc>
        <a:spcPct val="100000"/>
      </a:lnSpc>
      <a:spcBef>
        <a:spcPct val="0"/>
      </a:spcBef>
      <a:spcAft>
        <a:spcPct val="0"/>
      </a:spcAft>
      <a:buFontTx/>
      <a:buNone/>
      <a:defRPr baseline="0" b="0" sz="1800" i="0" u="none">
        <a:solidFill>
          <a:schemeClr val="dk1"/>
        </a:solidFill>
        <a:latin typeface="Palatino Linotype" pitchFamily="18" charset="0"/>
        <a:sym typeface="Palatino Linotype" pitchFamily="18" charset="0"/>
      </a:defRPr>
    </a:lvl5pPr>
  </p:defaultTextStyle>
</p:presentation>
</file>

<file path=ppt/presProps.xml><?xml version="1.0" encoding="utf-8"?>
<p:presentationPr xmlns:p="http://schemas.openxmlformats.org/presentationml/2006/main" xmlns:r="http://schemas.openxmlformats.org/officeDocument/2006/relationships" xmlns:a="http://schemas.openxmlformats.org/drawing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p="http://schemas.openxmlformats.org/presentationml/2006/main" xmlns:r="http://schemas.openxmlformats.org/officeDocument/2006/relationships" xmlns:a="http://schemas.openxmlformats.org/drawingml/2006/main" lastView="sldView">
  <p:normalViewPr showOutlineIcons="1" snapVertSplitter="0" vertBarState="restored" horzBarState="restored" preferSingleView="0">
    <p:restoredLeft sz="15600"/>
    <p:restoredTop sz="94600"/>
  </p:normalViewPr>
  <p:slideViewPr>
    <p:cSldViewPr showGuides="0" snapToGrid="1" snapToObjects="0">
      <p:cViewPr varScale="1">
        <p:scale>
          <a:sx n="70" d="100"/>
          <a:sy n="70" d="100"/>
        </p:scale>
        <p:origin x="-840" y="-84"/>
      </p:cViewPr>
      <p:guideLst>
        <p:guide orient="horz" pos="2160"/>
        <p:guide orient="vert" pos="2880"/>
      </p:guideLst>
    </p:cSldViewPr>
  </p:slideViewPr>
  <p:gridSpacing cx="0" cy="0"/>
</p:viewPr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4" Type="http://schemas.openxmlformats.org/officeDocument/2006/relationships/slide" Target="slides/slide2.xml"/><Relationship Id="rId5" Type="http://schemas.openxmlformats.org/officeDocument/2006/relationships/slide" Target="slides/slide3.xml"/><Relationship Id="rId6" Type="http://schemas.openxmlformats.org/officeDocument/2006/relationships/slide" Target="slides/slide4.xml"/><Relationship Id="rId7" Type="http://schemas.openxmlformats.org/officeDocument/2006/relationships/slide" Target="slides/slide5.xml"/><Relationship Id="rId8" Type="http://schemas.openxmlformats.org/officeDocument/2006/relationships/slide" Target="slides/slide6.xml"/><Relationship Id="rId9" Type="http://schemas.openxmlformats.org/officeDocument/2006/relationships/slide" Target="slides/slide7.xml"/><Relationship Id="rId10" Type="http://schemas.openxmlformats.org/officeDocument/2006/relationships/slide" Target="slides/slide8.xml"/><Relationship Id="rId11" Type="http://schemas.openxmlformats.org/officeDocument/2006/relationships/slide" Target="slides/slide9.xml"/><Relationship Id="rId12" Type="http://schemas.openxmlformats.org/officeDocument/2006/relationships/slide" Target="slides/slide10.xml"/><Relationship Id="rId13" Type="http://schemas.openxmlformats.org/officeDocument/2006/relationships/slide" Target="slides/slide11.xml"/><Relationship Id="rId14" Type="http://schemas.openxmlformats.org/officeDocument/2006/relationships/slide" Target="slides/slide12.xml"/><Relationship Id="rId15" Type="http://schemas.openxmlformats.org/officeDocument/2006/relationships/slide" Target="slides/slide13.xml"/><Relationship Id="rId16" Type="http://schemas.openxmlformats.org/officeDocument/2006/relationships/slide" Target="slides/slide14.xml"/><Relationship Id="rId17" Type="http://schemas.openxmlformats.org/officeDocument/2006/relationships/slide" Target="slides/slide15.xml"/><Relationship Id="rId18" Type="http://schemas.openxmlformats.org/officeDocument/2006/relationships/slide" Target="slides/slide16.xml"/><Relationship Id="rId19" Type="http://schemas.openxmlformats.org/officeDocument/2006/relationships/slide" Target="slides/slide17.xml"/><Relationship Id="rId20" Type="http://schemas.openxmlformats.org/officeDocument/2006/relationships/slide" Target="slides/slide18.xml"/><Relationship Id="rId21" Type="http://schemas.openxmlformats.org/officeDocument/2006/relationships/slide" Target="slides/slide19.xml"/><Relationship Id="rId22" Type="http://schemas.openxmlformats.org/officeDocument/2006/relationships/tableStyles" Target="tableStyles.xml"/><Relationship Id="rId23" Type="http://schemas.openxmlformats.org/officeDocument/2006/relationships/presProps" Target="presProps.xml"/><Relationship Id="rId24" Type="http://schemas.openxmlformats.org/officeDocument/2006/relationships/viewProps" Target="viewProps.xml"/><Relationship Id="rId25" Type="http://schemas.openxmlformats.org/officeDocument/2006/relationships/theme" Target="theme/theme3.xml"/></Relationships>
</file>

<file path=ppt/notesMasters/_rels/notesMaster1.xml.rels><?xml version="1.0" encoding="UTF-8" standalone="yes"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</p:bgPr>
    </p:bg>
    <p:spTree>
      <p:nvGrpSpPr>
        <p:cNvPr id="8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71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2" y="1"/>
            <a:ext cx="3076575" cy="512763"/>
          </a:xfrm>
          <a:prstGeom prst="rect"/>
          <a:noFill/>
          <a:ln w="9525">
            <a:noFill/>
            <a:miter lim="800000"/>
            <a:headEnd/>
            <a:tailEnd/>
          </a:ln>
          <a:effectLst/>
        </p:spPr>
        <p:txBody>
          <a:bodyPr anchor="t" anchorCtr="0" bIns="45745" compatLnSpc="1" lIns="91492" numCol="1" rIns="91492" tIns="45745" vert="horz" wrap="square">
            <a:prstTxWarp prst="textNoShape"/>
          </a:bodyPr>
          <a:lstStyle>
            <a:lvl1pPr algn="l">
              <a:defRPr sz="1100"/>
            </a:lvl1pPr>
          </a:lstStyle>
          <a:p>
            <a:endParaRPr lang="en-US"/>
          </a:p>
        </p:txBody>
      </p:sp>
      <p:sp>
        <p:nvSpPr>
          <p:cNvPr id="104871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4021139" y="1"/>
            <a:ext cx="3076575" cy="512763"/>
          </a:xfrm>
          <a:prstGeom prst="rect"/>
          <a:noFill/>
          <a:ln w="9525">
            <a:noFill/>
            <a:miter lim="800000"/>
            <a:headEnd/>
            <a:tailEnd/>
          </a:ln>
          <a:effectLst/>
        </p:spPr>
        <p:txBody>
          <a:bodyPr anchor="t" anchorCtr="0" bIns="45745" compatLnSpc="1" lIns="91492" numCol="1" rIns="91492" tIns="45745" vert="horz" wrap="square">
            <a:prstTxWarp prst="textNoShape"/>
          </a:bodyPr>
          <a:lstStyle>
            <a:lvl1pPr algn="r">
              <a:defRPr sz="1100"/>
            </a:lvl1pPr>
          </a:lstStyle>
          <a:p>
            <a:endParaRPr lang="en-US"/>
          </a:p>
        </p:txBody>
      </p:sp>
      <p:sp>
        <p:nvSpPr>
          <p:cNvPr id="1048714" name="Rectangle 4"/>
          <p:cNvSpPr>
            <a:spLocks noChangeAspect="1" noRot="1" noGrp="1" noChangeArrowheads="1" noTextEdit="1"/>
          </p:cNvSpPr>
          <p:nvPr>
            <p:ph type="sldImg" idx="2"/>
          </p:nvPr>
        </p:nvSpPr>
        <p:spPr bwMode="auto">
          <a:xfrm>
            <a:off x="990600" y="766763"/>
            <a:ext cx="5118100" cy="3838575"/>
          </a:xfrm>
          <a:prstGeom prst="rect"/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104871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09614" y="4862514"/>
            <a:ext cx="5680075" cy="4605337"/>
          </a:xfrm>
          <a:prstGeom prst="rect"/>
          <a:noFill/>
          <a:ln w="9525">
            <a:noFill/>
            <a:miter lim="800000"/>
            <a:headEnd/>
            <a:tailEnd/>
          </a:ln>
          <a:effectLst/>
        </p:spPr>
        <p:txBody>
          <a:bodyPr anchor="t" anchorCtr="0" bIns="45745" compatLnSpc="1" lIns="91492" numCol="1" rIns="91492" tIns="45745" vert="horz" wrap="square">
            <a:prstTxWarp prst="textNoShape"/>
          </a:bodyPr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4871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2" y="9720264"/>
            <a:ext cx="3076575" cy="512762"/>
          </a:xfrm>
          <a:prstGeom prst="rect"/>
          <a:noFill/>
          <a:ln w="9525">
            <a:noFill/>
            <a:miter lim="800000"/>
            <a:headEnd/>
            <a:tailEnd/>
          </a:ln>
          <a:effectLst/>
        </p:spPr>
        <p:txBody>
          <a:bodyPr anchor="b" anchorCtr="0" bIns="45745" compatLnSpc="1" lIns="91492" numCol="1" rIns="91492" tIns="45745" vert="horz" wrap="square">
            <a:prstTxWarp prst="textNoShape"/>
          </a:bodyPr>
          <a:lstStyle>
            <a:lvl1pPr algn="l">
              <a:defRPr sz="1100"/>
            </a:lvl1pPr>
          </a:lstStyle>
          <a:p>
            <a:endParaRPr lang="en-US"/>
          </a:p>
        </p:txBody>
      </p:sp>
      <p:sp>
        <p:nvSpPr>
          <p:cNvPr id="104871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021139" y="9720264"/>
            <a:ext cx="3076575" cy="512762"/>
          </a:xfrm>
          <a:prstGeom prst="rect"/>
          <a:noFill/>
          <a:ln w="9525">
            <a:noFill/>
            <a:miter lim="800000"/>
            <a:headEnd/>
            <a:tailEnd/>
          </a:ln>
          <a:effectLst/>
        </p:spPr>
        <p:txBody>
          <a:bodyPr anchor="b" anchorCtr="0" bIns="45745" compatLnSpc="1" lIns="91492" numCol="1" rIns="91492" tIns="45745" vert="horz" wrap="square">
            <a:prstTxWarp prst="textNoShape"/>
          </a:bodyPr>
          <a:lstStyle>
            <a:lvl1pPr algn="r">
              <a:defRPr sz="1100"/>
            </a:lvl1pPr>
          </a:lstStyle>
          <a:p>
            <a:fld id="{A9A0EA98-5831-4853-B862-C702E6EB345C}" type="slidenum">
              <a:rPr lang="en-US"/>
              <a:t>‹#›</a:t>
            </a:fld>
            <a:endParaRPr lang="en-US"/>
          </a:p>
        </p:txBody>
      </p:sp>
    </p:spTree>
  </p:cSld>
  <p:clrMap accent1="accent1" accent2="accent2" accent3="accent3" accent4="accent4" accent5="accent5" accent6="accent6" bg1="lt1" bg2="lt2" tx1="dk1" tx2="dk2" hlink="hlink" folHlink="folHlink"/>
  <p:notesStyle>
    <a:lvl1pPr algn="l" fontAlgn="base" rtl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algn="l" fontAlgn="base" marL="457200" rtl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algn="l" fontAlgn="base" marL="914400" rtl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algn="l" fontAlgn="base" marL="1371600" rtl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algn="l" fontAlgn="base" marL="1828800" rtl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algn="l" defTabSz="914400" eaLnBrk="1" hangingPunct="1" latinLnBrk="0" marL="2286000" rtl="0">
      <a:defRPr sz="1200" kern="12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sz="1200" kern="12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sz="1200" kern="12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title">
  <p:cSld name="Title Slide">
    <p:spTree>
      <p:nvGrpSpPr>
        <p:cNvPr id="67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89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altLang="zh-CN" lang="en-US" smtClean="0"/>
              <a:t>Click to edit Master title style</a:t>
            </a:r>
            <a:endParaRPr altLang="en-US" lang="zh-CN"/>
          </a:p>
        </p:txBody>
      </p:sp>
      <p:sp>
        <p:nvSpPr>
          <p:cNvPr id="1048690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algn="ctr" indent="0" marL="0">
              <a:buNone/>
              <a:defRPr sz="2400"/>
            </a:lvl1pPr>
            <a:lvl2pPr algn="ctr" indent="0" marL="457200">
              <a:buNone/>
              <a:defRPr sz="2000"/>
            </a:lvl2pPr>
            <a:lvl3pPr algn="ctr" indent="0" marL="914400">
              <a:buNone/>
              <a:defRPr sz="1800"/>
            </a:lvl3pPr>
            <a:lvl4pPr algn="ctr" indent="0" marL="1371600">
              <a:buNone/>
              <a:defRPr sz="1600"/>
            </a:lvl4pPr>
            <a:lvl5pPr algn="ctr" indent="0" marL="1828800">
              <a:buNone/>
              <a:defRPr sz="1600"/>
            </a:lvl5pPr>
            <a:lvl6pPr algn="ctr" indent="0" marL="2286000">
              <a:buNone/>
              <a:defRPr sz="1600"/>
            </a:lvl6pPr>
            <a:lvl7pPr algn="ctr" indent="0" marL="2743200">
              <a:buNone/>
              <a:defRPr sz="1600"/>
            </a:lvl7pPr>
            <a:lvl8pPr algn="ctr" indent="0" marL="3200400">
              <a:buNone/>
              <a:defRPr sz="1600"/>
            </a:lvl8pPr>
            <a:lvl9pPr algn="ctr" indent="0" marL="3657600">
              <a:buNone/>
              <a:defRPr sz="1600"/>
            </a:lvl9pPr>
          </a:lstStyle>
          <a:p>
            <a:r>
              <a:rPr altLang="zh-CN" lang="en-US" smtClean="0"/>
              <a:t>Click to edit Master subtitle style</a:t>
            </a:r>
            <a:endParaRPr altLang="en-US" lang="zh-CN"/>
          </a:p>
        </p:txBody>
      </p:sp>
      <p:sp>
        <p:nvSpPr>
          <p:cNvPr id="1048651" name=""/>
          <p:cNvSpPr/>
          <p:nvPr>
            <p:ph type="dt" sz="half" idx="2"/>
          </p:nvPr>
        </p:nvSpPr>
        <p:spPr>
          <a:xfrm rot="0">
            <a:off x="457200" y="6245225"/>
            <a:ext cx="2133600" cy="476250"/>
          </a:xfrm>
          <a:prstGeom prst="rect"/>
          <a:noFill/>
          <a:ln>
            <a:noFill/>
          </a:ln>
        </p:spPr>
        <p:txBody>
          <a:bodyPr anchor="t" bIns="45720" lIns="91440" rIns="91440" tIns="45720" vert="horz"/>
          <a:lstStyle>
            <a:lvl1pPr algn="l" eaLnBrk="1" fontAlgn="base" hangingPunct="1" indent="0" latinLnBrk="1" marL="0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baseline="0" b="0" sz="1800" i="0" u="none">
                <a:solidFill>
                  <a:schemeClr val="dk1"/>
                </a:solidFill>
                <a:latin typeface="Palatino Linotype" pitchFamily="18" charset="0"/>
                <a:sym typeface="Palatino Linotype" pitchFamily="18" charset="0"/>
              </a:defRPr>
            </a:lvl1pPr>
            <a:lvl2pPr algn="l" eaLnBrk="1" fontAlgn="base" hangingPunct="1" indent="0" latinLnBrk="1" marL="457200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baseline="0" b="0" sz="1800" i="0" u="none">
                <a:solidFill>
                  <a:schemeClr val="dk1"/>
                </a:solidFill>
                <a:latin typeface="Palatino Linotype" pitchFamily="18" charset="0"/>
                <a:sym typeface="Palatino Linotype" pitchFamily="18" charset="0"/>
              </a:defRPr>
            </a:lvl2pPr>
            <a:lvl3pPr algn="l" eaLnBrk="1" fontAlgn="base" hangingPunct="1" indent="0" latinLnBrk="1" marL="914400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baseline="0" b="0" sz="1800" i="0" u="none">
                <a:solidFill>
                  <a:schemeClr val="dk1"/>
                </a:solidFill>
                <a:latin typeface="Palatino Linotype" pitchFamily="18" charset="0"/>
                <a:sym typeface="Palatino Linotype" pitchFamily="18" charset="0"/>
              </a:defRPr>
            </a:lvl3pPr>
            <a:lvl4pPr algn="l" eaLnBrk="1" fontAlgn="base" hangingPunct="1" indent="0" latinLnBrk="1" marL="1371600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baseline="0" b="0" sz="1800" i="0" u="none">
                <a:solidFill>
                  <a:schemeClr val="dk1"/>
                </a:solidFill>
                <a:latin typeface="Palatino Linotype" pitchFamily="18" charset="0"/>
                <a:sym typeface="Palatino Linotype" pitchFamily="18" charset="0"/>
              </a:defRPr>
            </a:lvl4pPr>
            <a:lvl5pPr algn="l" eaLnBrk="1" fontAlgn="base" hangingPunct="1" indent="0" latinLnBrk="1" marL="1828800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baseline="0" b="0" sz="1800" i="0" u="none">
                <a:solidFill>
                  <a:schemeClr val="dk1"/>
                </a:solidFill>
                <a:latin typeface="Palatino Linotype" pitchFamily="18" charset="0"/>
                <a:sym typeface="Palatino Linotype" pitchFamily="18" charset="0"/>
              </a:defRPr>
            </a:lvl5pPr>
          </a:lstStyle>
          <a:p>
            <a:pPr eaLnBrk="1" hangingPunct="1" latinLnBrk="1" lvl="0"/>
            <a:endParaRPr altLang="en-US" sz="1200" lang="ru-RU"/>
          </a:p>
        </p:txBody>
      </p:sp>
      <p:sp>
        <p:nvSpPr>
          <p:cNvPr id="1048653" name=""/>
          <p:cNvSpPr/>
          <p:nvPr>
            <p:ph type="sldNum" sz="quarter" idx="4"/>
          </p:nvPr>
        </p:nvSpPr>
        <p:spPr>
          <a:xfrm rot="0">
            <a:off x="6553200" y="6245225"/>
            <a:ext cx="2133600" cy="476250"/>
          </a:xfrm>
          <a:prstGeom prst="rect"/>
          <a:noFill/>
          <a:ln>
            <a:noFill/>
          </a:ln>
        </p:spPr>
        <p:txBody>
          <a:bodyPr anchor="t" bIns="45720" lIns="91440" rIns="91440" tIns="45720" vert="horz"/>
          <a:lstStyle>
            <a:lvl1pPr algn="l" eaLnBrk="1" fontAlgn="base" hangingPunct="1" indent="0" latinLnBrk="1" marL="0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baseline="0" b="0" sz="1800" i="0" u="none">
                <a:solidFill>
                  <a:schemeClr val="dk1"/>
                </a:solidFill>
                <a:latin typeface="Palatino Linotype" pitchFamily="18" charset="0"/>
                <a:sym typeface="Palatino Linotype" pitchFamily="18" charset="0"/>
              </a:defRPr>
            </a:lvl1pPr>
            <a:lvl2pPr algn="l" eaLnBrk="1" fontAlgn="base" hangingPunct="1" indent="0" latinLnBrk="1" marL="457200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baseline="0" b="0" sz="1800" i="0" u="none">
                <a:solidFill>
                  <a:schemeClr val="dk1"/>
                </a:solidFill>
                <a:latin typeface="Palatino Linotype" pitchFamily="18" charset="0"/>
                <a:sym typeface="Palatino Linotype" pitchFamily="18" charset="0"/>
              </a:defRPr>
            </a:lvl2pPr>
            <a:lvl3pPr algn="l" eaLnBrk="1" fontAlgn="base" hangingPunct="1" indent="0" latinLnBrk="1" marL="914400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baseline="0" b="0" sz="1800" i="0" u="none">
                <a:solidFill>
                  <a:schemeClr val="dk1"/>
                </a:solidFill>
                <a:latin typeface="Palatino Linotype" pitchFamily="18" charset="0"/>
                <a:sym typeface="Palatino Linotype" pitchFamily="18" charset="0"/>
              </a:defRPr>
            </a:lvl3pPr>
            <a:lvl4pPr algn="l" eaLnBrk="1" fontAlgn="base" hangingPunct="1" indent="0" latinLnBrk="1" marL="1371600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baseline="0" b="0" sz="1800" i="0" u="none">
                <a:solidFill>
                  <a:schemeClr val="dk1"/>
                </a:solidFill>
                <a:latin typeface="Palatino Linotype" pitchFamily="18" charset="0"/>
                <a:sym typeface="Palatino Linotype" pitchFamily="18" charset="0"/>
              </a:defRPr>
            </a:lvl4pPr>
            <a:lvl5pPr algn="l" eaLnBrk="1" fontAlgn="base" hangingPunct="1" indent="0" latinLnBrk="1" marL="1828800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baseline="0" b="0" sz="1800" i="0" u="none">
                <a:solidFill>
                  <a:schemeClr val="dk1"/>
                </a:solidFill>
                <a:latin typeface="Palatino Linotype" pitchFamily="18" charset="0"/>
                <a:sym typeface="Palatino Linotype" pitchFamily="18" charset="0"/>
              </a:defRPr>
            </a:lvl5pPr>
          </a:lstStyle>
          <a:p>
            <a:pPr algn="r" eaLnBrk="1" hangingPunct="1" latinLnBrk="1" lvl="0"/>
            <a:fld id="{566ABCEB-ACFC-4714-9973-3DA970169C29}" type="slidenum">
              <a:rPr altLang="en-US" sz="1200" lang="ru-RU"/>
              <a:pPr algn="r" eaLnBrk="1" hangingPunct="1" latinLnBrk="1" lvl="0"/>
            </a:fld>
            <a:endParaRPr altLang="en-US" sz="1200" lang="ru-RU"/>
          </a:p>
        </p:txBody>
      </p:sp>
      <p:sp>
        <p:nvSpPr>
          <p:cNvPr id="1048652" name=""/>
          <p:cNvSpPr/>
          <p:nvPr>
            <p:ph type="ftr" sz="quarter" idx="3"/>
          </p:nvPr>
        </p:nvSpPr>
        <p:spPr>
          <a:xfrm rot="0">
            <a:off x="3124200" y="6245225"/>
            <a:ext cx="2895600" cy="476250"/>
          </a:xfrm>
          <a:prstGeom prst="rect"/>
          <a:noFill/>
          <a:ln>
            <a:noFill/>
          </a:ln>
        </p:spPr>
        <p:txBody>
          <a:bodyPr anchor="t" bIns="45720" lIns="91440" rIns="91440" tIns="45720" vert="horz"/>
          <a:lstStyle>
            <a:lvl1pPr algn="l" eaLnBrk="1" fontAlgn="base" hangingPunct="1" indent="0" latinLnBrk="1" marL="0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baseline="0" b="0" sz="1800" i="0" u="none">
                <a:solidFill>
                  <a:schemeClr val="dk1"/>
                </a:solidFill>
                <a:latin typeface="Palatino Linotype" pitchFamily="18" charset="0"/>
                <a:sym typeface="Palatino Linotype" pitchFamily="18" charset="0"/>
              </a:defRPr>
            </a:lvl1pPr>
            <a:lvl2pPr algn="l" eaLnBrk="1" fontAlgn="base" hangingPunct="1" indent="0" latinLnBrk="1" marL="457200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baseline="0" b="0" sz="1800" i="0" u="none">
                <a:solidFill>
                  <a:schemeClr val="dk1"/>
                </a:solidFill>
                <a:latin typeface="Palatino Linotype" pitchFamily="18" charset="0"/>
                <a:sym typeface="Palatino Linotype" pitchFamily="18" charset="0"/>
              </a:defRPr>
            </a:lvl2pPr>
            <a:lvl3pPr algn="l" eaLnBrk="1" fontAlgn="base" hangingPunct="1" indent="0" latinLnBrk="1" marL="914400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baseline="0" b="0" sz="1800" i="0" u="none">
                <a:solidFill>
                  <a:schemeClr val="dk1"/>
                </a:solidFill>
                <a:latin typeface="Palatino Linotype" pitchFamily="18" charset="0"/>
                <a:sym typeface="Palatino Linotype" pitchFamily="18" charset="0"/>
              </a:defRPr>
            </a:lvl3pPr>
            <a:lvl4pPr algn="l" eaLnBrk="1" fontAlgn="base" hangingPunct="1" indent="0" latinLnBrk="1" marL="1371600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baseline="0" b="0" sz="1800" i="0" u="none">
                <a:solidFill>
                  <a:schemeClr val="dk1"/>
                </a:solidFill>
                <a:latin typeface="Palatino Linotype" pitchFamily="18" charset="0"/>
                <a:sym typeface="Palatino Linotype" pitchFamily="18" charset="0"/>
              </a:defRPr>
            </a:lvl4pPr>
            <a:lvl5pPr algn="l" eaLnBrk="1" fontAlgn="base" hangingPunct="1" indent="0" latinLnBrk="1" marL="1828800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baseline="0" b="0" sz="1800" i="0" u="none">
                <a:solidFill>
                  <a:schemeClr val="dk1"/>
                </a:solidFill>
                <a:latin typeface="Palatino Linotype" pitchFamily="18" charset="0"/>
                <a:sym typeface="Palatino Linotype" pitchFamily="18" charset="0"/>
              </a:defRPr>
            </a:lvl5pPr>
          </a:lstStyle>
          <a:p>
            <a:pPr algn="ctr" eaLnBrk="1" hangingPunct="1" latinLnBrk="1" lvl="0"/>
            <a:endParaRPr altLang="en-US" sz="1200"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vertTx">
  <p:cSld name="Title and Vertical Text">
    <p:spTree>
      <p:nvGrpSpPr>
        <p:cNvPr id="77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708" name="Title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altLang="zh-CN" lang="en-US" smtClean="0"/>
              <a:t>Click to edit Master title style</a:t>
            </a:r>
            <a:endParaRPr altLang="en-US" lang="zh-CN"/>
          </a:p>
        </p:txBody>
      </p:sp>
      <p:sp>
        <p:nvSpPr>
          <p:cNvPr id="1048709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p>
            <a:pPr lvl="0"/>
            <a:r>
              <a:rPr altLang="zh-CN" lang="en-US" smtClean="0"/>
              <a:t>Click to edit Master text styles</a:t>
            </a:r>
          </a:p>
          <a:p>
            <a:pPr lvl="1"/>
            <a:r>
              <a:rPr altLang="zh-CN" lang="en-US" smtClean="0"/>
              <a:t>Second level</a:t>
            </a:r>
          </a:p>
          <a:p>
            <a:pPr lvl="2"/>
            <a:r>
              <a:rPr altLang="zh-CN" lang="en-US" smtClean="0"/>
              <a:t>Third level</a:t>
            </a:r>
          </a:p>
          <a:p>
            <a:pPr lvl="3"/>
            <a:r>
              <a:rPr altLang="zh-CN" lang="en-US" smtClean="0"/>
              <a:t>Fourth level</a:t>
            </a:r>
          </a:p>
          <a:p>
            <a:pPr lvl="4"/>
            <a:r>
              <a:rPr altLang="zh-CN" lang="en-US" smtClean="0"/>
              <a:t>Fifth level</a:t>
            </a:r>
          </a:p>
        </p:txBody>
      </p:sp>
      <p:sp>
        <p:nvSpPr>
          <p:cNvPr id="1048651" name=""/>
          <p:cNvSpPr/>
          <p:nvPr>
            <p:ph type="dt" sz="half" idx="2"/>
          </p:nvPr>
        </p:nvSpPr>
        <p:spPr>
          <a:xfrm rot="0">
            <a:off x="457200" y="6245225"/>
            <a:ext cx="2133600" cy="476250"/>
          </a:xfrm>
          <a:prstGeom prst="rect"/>
          <a:noFill/>
          <a:ln>
            <a:noFill/>
          </a:ln>
        </p:spPr>
        <p:txBody>
          <a:bodyPr anchor="t" bIns="45720" lIns="91440" rIns="91440" tIns="45720" vert="horz"/>
          <a:lstStyle>
            <a:lvl1pPr algn="l" eaLnBrk="1" fontAlgn="base" hangingPunct="1" indent="0" latinLnBrk="1" marL="0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baseline="0" b="0" sz="1800" i="0" u="none">
                <a:solidFill>
                  <a:schemeClr val="dk1"/>
                </a:solidFill>
                <a:latin typeface="Palatino Linotype" pitchFamily="18" charset="0"/>
                <a:sym typeface="Palatino Linotype" pitchFamily="18" charset="0"/>
              </a:defRPr>
            </a:lvl1pPr>
            <a:lvl2pPr algn="l" eaLnBrk="1" fontAlgn="base" hangingPunct="1" indent="0" latinLnBrk="1" marL="457200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baseline="0" b="0" sz="1800" i="0" u="none">
                <a:solidFill>
                  <a:schemeClr val="dk1"/>
                </a:solidFill>
                <a:latin typeface="Palatino Linotype" pitchFamily="18" charset="0"/>
                <a:sym typeface="Palatino Linotype" pitchFamily="18" charset="0"/>
              </a:defRPr>
            </a:lvl2pPr>
            <a:lvl3pPr algn="l" eaLnBrk="1" fontAlgn="base" hangingPunct="1" indent="0" latinLnBrk="1" marL="914400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baseline="0" b="0" sz="1800" i="0" u="none">
                <a:solidFill>
                  <a:schemeClr val="dk1"/>
                </a:solidFill>
                <a:latin typeface="Palatino Linotype" pitchFamily="18" charset="0"/>
                <a:sym typeface="Palatino Linotype" pitchFamily="18" charset="0"/>
              </a:defRPr>
            </a:lvl3pPr>
            <a:lvl4pPr algn="l" eaLnBrk="1" fontAlgn="base" hangingPunct="1" indent="0" latinLnBrk="1" marL="1371600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baseline="0" b="0" sz="1800" i="0" u="none">
                <a:solidFill>
                  <a:schemeClr val="dk1"/>
                </a:solidFill>
                <a:latin typeface="Palatino Linotype" pitchFamily="18" charset="0"/>
                <a:sym typeface="Palatino Linotype" pitchFamily="18" charset="0"/>
              </a:defRPr>
            </a:lvl4pPr>
            <a:lvl5pPr algn="l" eaLnBrk="1" fontAlgn="base" hangingPunct="1" indent="0" latinLnBrk="1" marL="1828800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baseline="0" b="0" sz="1800" i="0" u="none">
                <a:solidFill>
                  <a:schemeClr val="dk1"/>
                </a:solidFill>
                <a:latin typeface="Palatino Linotype" pitchFamily="18" charset="0"/>
                <a:sym typeface="Palatino Linotype" pitchFamily="18" charset="0"/>
              </a:defRPr>
            </a:lvl5pPr>
          </a:lstStyle>
          <a:p>
            <a:pPr eaLnBrk="1" hangingPunct="1" latinLnBrk="1" lvl="0"/>
            <a:endParaRPr altLang="en-US" sz="1200" lang="ru-RU"/>
          </a:p>
        </p:txBody>
      </p:sp>
      <p:sp>
        <p:nvSpPr>
          <p:cNvPr id="1048653" name=""/>
          <p:cNvSpPr/>
          <p:nvPr>
            <p:ph type="sldNum" sz="quarter" idx="4"/>
          </p:nvPr>
        </p:nvSpPr>
        <p:spPr>
          <a:xfrm rot="0">
            <a:off x="6553200" y="6245225"/>
            <a:ext cx="2133600" cy="476250"/>
          </a:xfrm>
          <a:prstGeom prst="rect"/>
          <a:noFill/>
          <a:ln>
            <a:noFill/>
          </a:ln>
        </p:spPr>
        <p:txBody>
          <a:bodyPr anchor="t" bIns="45720" lIns="91440" rIns="91440" tIns="45720" vert="horz"/>
          <a:lstStyle>
            <a:lvl1pPr algn="l" eaLnBrk="1" fontAlgn="base" hangingPunct="1" indent="0" latinLnBrk="1" marL="0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baseline="0" b="0" sz="1800" i="0" u="none">
                <a:solidFill>
                  <a:schemeClr val="dk1"/>
                </a:solidFill>
                <a:latin typeface="Palatino Linotype" pitchFamily="18" charset="0"/>
                <a:sym typeface="Palatino Linotype" pitchFamily="18" charset="0"/>
              </a:defRPr>
            </a:lvl1pPr>
            <a:lvl2pPr algn="l" eaLnBrk="1" fontAlgn="base" hangingPunct="1" indent="0" latinLnBrk="1" marL="457200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baseline="0" b="0" sz="1800" i="0" u="none">
                <a:solidFill>
                  <a:schemeClr val="dk1"/>
                </a:solidFill>
                <a:latin typeface="Palatino Linotype" pitchFamily="18" charset="0"/>
                <a:sym typeface="Palatino Linotype" pitchFamily="18" charset="0"/>
              </a:defRPr>
            </a:lvl2pPr>
            <a:lvl3pPr algn="l" eaLnBrk="1" fontAlgn="base" hangingPunct="1" indent="0" latinLnBrk="1" marL="914400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baseline="0" b="0" sz="1800" i="0" u="none">
                <a:solidFill>
                  <a:schemeClr val="dk1"/>
                </a:solidFill>
                <a:latin typeface="Palatino Linotype" pitchFamily="18" charset="0"/>
                <a:sym typeface="Palatino Linotype" pitchFamily="18" charset="0"/>
              </a:defRPr>
            </a:lvl3pPr>
            <a:lvl4pPr algn="l" eaLnBrk="1" fontAlgn="base" hangingPunct="1" indent="0" latinLnBrk="1" marL="1371600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baseline="0" b="0" sz="1800" i="0" u="none">
                <a:solidFill>
                  <a:schemeClr val="dk1"/>
                </a:solidFill>
                <a:latin typeface="Palatino Linotype" pitchFamily="18" charset="0"/>
                <a:sym typeface="Palatino Linotype" pitchFamily="18" charset="0"/>
              </a:defRPr>
            </a:lvl4pPr>
            <a:lvl5pPr algn="l" eaLnBrk="1" fontAlgn="base" hangingPunct="1" indent="0" latinLnBrk="1" marL="1828800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baseline="0" b="0" sz="1800" i="0" u="none">
                <a:solidFill>
                  <a:schemeClr val="dk1"/>
                </a:solidFill>
                <a:latin typeface="Palatino Linotype" pitchFamily="18" charset="0"/>
                <a:sym typeface="Palatino Linotype" pitchFamily="18" charset="0"/>
              </a:defRPr>
            </a:lvl5pPr>
          </a:lstStyle>
          <a:p>
            <a:pPr algn="r" eaLnBrk="1" hangingPunct="1" latinLnBrk="1" lvl="0"/>
            <a:fld id="{566ABCEB-ACFC-4714-9973-3DA970169C29}" type="slidenum">
              <a:rPr altLang="en-US" sz="1200" lang="ru-RU"/>
              <a:pPr algn="r" eaLnBrk="1" hangingPunct="1" latinLnBrk="1" lvl="0"/>
            </a:fld>
            <a:endParaRPr altLang="en-US" sz="1200" lang="ru-RU"/>
          </a:p>
        </p:txBody>
      </p:sp>
      <p:sp>
        <p:nvSpPr>
          <p:cNvPr id="1048652" name=""/>
          <p:cNvSpPr/>
          <p:nvPr>
            <p:ph type="ftr" sz="quarter" idx="3"/>
          </p:nvPr>
        </p:nvSpPr>
        <p:spPr>
          <a:xfrm rot="0">
            <a:off x="3124200" y="6245225"/>
            <a:ext cx="2895600" cy="476250"/>
          </a:xfrm>
          <a:prstGeom prst="rect"/>
          <a:noFill/>
          <a:ln>
            <a:noFill/>
          </a:ln>
        </p:spPr>
        <p:txBody>
          <a:bodyPr anchor="t" bIns="45720" lIns="91440" rIns="91440" tIns="45720" vert="horz"/>
          <a:lstStyle>
            <a:lvl1pPr algn="l" eaLnBrk="1" fontAlgn="base" hangingPunct="1" indent="0" latinLnBrk="1" marL="0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baseline="0" b="0" sz="1800" i="0" u="none">
                <a:solidFill>
                  <a:schemeClr val="dk1"/>
                </a:solidFill>
                <a:latin typeface="Palatino Linotype" pitchFamily="18" charset="0"/>
                <a:sym typeface="Palatino Linotype" pitchFamily="18" charset="0"/>
              </a:defRPr>
            </a:lvl1pPr>
            <a:lvl2pPr algn="l" eaLnBrk="1" fontAlgn="base" hangingPunct="1" indent="0" latinLnBrk="1" marL="457200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baseline="0" b="0" sz="1800" i="0" u="none">
                <a:solidFill>
                  <a:schemeClr val="dk1"/>
                </a:solidFill>
                <a:latin typeface="Palatino Linotype" pitchFamily="18" charset="0"/>
                <a:sym typeface="Palatino Linotype" pitchFamily="18" charset="0"/>
              </a:defRPr>
            </a:lvl2pPr>
            <a:lvl3pPr algn="l" eaLnBrk="1" fontAlgn="base" hangingPunct="1" indent="0" latinLnBrk="1" marL="914400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baseline="0" b="0" sz="1800" i="0" u="none">
                <a:solidFill>
                  <a:schemeClr val="dk1"/>
                </a:solidFill>
                <a:latin typeface="Palatino Linotype" pitchFamily="18" charset="0"/>
                <a:sym typeface="Palatino Linotype" pitchFamily="18" charset="0"/>
              </a:defRPr>
            </a:lvl3pPr>
            <a:lvl4pPr algn="l" eaLnBrk="1" fontAlgn="base" hangingPunct="1" indent="0" latinLnBrk="1" marL="1371600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baseline="0" b="0" sz="1800" i="0" u="none">
                <a:solidFill>
                  <a:schemeClr val="dk1"/>
                </a:solidFill>
                <a:latin typeface="Palatino Linotype" pitchFamily="18" charset="0"/>
                <a:sym typeface="Palatino Linotype" pitchFamily="18" charset="0"/>
              </a:defRPr>
            </a:lvl4pPr>
            <a:lvl5pPr algn="l" eaLnBrk="1" fontAlgn="base" hangingPunct="1" indent="0" latinLnBrk="1" marL="1828800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baseline="0" b="0" sz="1800" i="0" u="none">
                <a:solidFill>
                  <a:schemeClr val="dk1"/>
                </a:solidFill>
                <a:latin typeface="Palatino Linotype" pitchFamily="18" charset="0"/>
                <a:sym typeface="Palatino Linotype" pitchFamily="18" charset="0"/>
              </a:defRPr>
            </a:lvl5pPr>
          </a:lstStyle>
          <a:p>
            <a:pPr algn="ctr" eaLnBrk="1" hangingPunct="1" latinLnBrk="1" lvl="0"/>
            <a:endParaRPr altLang="en-US" sz="1200"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vertTitleAndTx">
  <p:cSld name="Vertical Title and Text">
    <p:spTree>
      <p:nvGrpSpPr>
        <p:cNvPr id="79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710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p>
            <a:r>
              <a:rPr altLang="zh-CN" lang="en-US" smtClean="0"/>
              <a:t>Click to edit Master title style</a:t>
            </a:r>
            <a:endParaRPr altLang="en-US" lang="zh-CN"/>
          </a:p>
        </p:txBody>
      </p:sp>
      <p:sp>
        <p:nvSpPr>
          <p:cNvPr id="1048711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p>
            <a:pPr lvl="0"/>
            <a:r>
              <a:rPr altLang="zh-CN" lang="en-US" smtClean="0"/>
              <a:t>Click to edit Master text styles</a:t>
            </a:r>
          </a:p>
          <a:p>
            <a:pPr lvl="1"/>
            <a:r>
              <a:rPr altLang="zh-CN" lang="en-US" smtClean="0"/>
              <a:t>Second level</a:t>
            </a:r>
          </a:p>
          <a:p>
            <a:pPr lvl="2"/>
            <a:r>
              <a:rPr altLang="zh-CN" lang="en-US" smtClean="0"/>
              <a:t>Third level</a:t>
            </a:r>
          </a:p>
          <a:p>
            <a:pPr lvl="3"/>
            <a:r>
              <a:rPr altLang="zh-CN" lang="en-US" smtClean="0"/>
              <a:t>Fourth level</a:t>
            </a:r>
          </a:p>
          <a:p>
            <a:pPr lvl="4"/>
            <a:r>
              <a:rPr altLang="zh-CN" lang="en-US" smtClean="0"/>
              <a:t>Fifth level</a:t>
            </a:r>
          </a:p>
        </p:txBody>
      </p:sp>
      <p:sp>
        <p:nvSpPr>
          <p:cNvPr id="1048651" name=""/>
          <p:cNvSpPr/>
          <p:nvPr>
            <p:ph type="dt" sz="half" idx="2"/>
          </p:nvPr>
        </p:nvSpPr>
        <p:spPr>
          <a:xfrm rot="0">
            <a:off x="457200" y="6245225"/>
            <a:ext cx="2133600" cy="476250"/>
          </a:xfrm>
          <a:prstGeom prst="rect"/>
          <a:noFill/>
          <a:ln>
            <a:noFill/>
          </a:ln>
        </p:spPr>
        <p:txBody>
          <a:bodyPr anchor="t" bIns="45720" lIns="91440" rIns="91440" tIns="45720" vert="horz"/>
          <a:lstStyle>
            <a:lvl1pPr algn="l" eaLnBrk="1" fontAlgn="base" hangingPunct="1" indent="0" latinLnBrk="1" marL="0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baseline="0" b="0" sz="1800" i="0" u="none">
                <a:solidFill>
                  <a:schemeClr val="dk1"/>
                </a:solidFill>
                <a:latin typeface="Palatino Linotype" pitchFamily="18" charset="0"/>
                <a:sym typeface="Palatino Linotype" pitchFamily="18" charset="0"/>
              </a:defRPr>
            </a:lvl1pPr>
            <a:lvl2pPr algn="l" eaLnBrk="1" fontAlgn="base" hangingPunct="1" indent="0" latinLnBrk="1" marL="457200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baseline="0" b="0" sz="1800" i="0" u="none">
                <a:solidFill>
                  <a:schemeClr val="dk1"/>
                </a:solidFill>
                <a:latin typeface="Palatino Linotype" pitchFamily="18" charset="0"/>
                <a:sym typeface="Palatino Linotype" pitchFamily="18" charset="0"/>
              </a:defRPr>
            </a:lvl2pPr>
            <a:lvl3pPr algn="l" eaLnBrk="1" fontAlgn="base" hangingPunct="1" indent="0" latinLnBrk="1" marL="914400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baseline="0" b="0" sz="1800" i="0" u="none">
                <a:solidFill>
                  <a:schemeClr val="dk1"/>
                </a:solidFill>
                <a:latin typeface="Palatino Linotype" pitchFamily="18" charset="0"/>
                <a:sym typeface="Palatino Linotype" pitchFamily="18" charset="0"/>
              </a:defRPr>
            </a:lvl3pPr>
            <a:lvl4pPr algn="l" eaLnBrk="1" fontAlgn="base" hangingPunct="1" indent="0" latinLnBrk="1" marL="1371600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baseline="0" b="0" sz="1800" i="0" u="none">
                <a:solidFill>
                  <a:schemeClr val="dk1"/>
                </a:solidFill>
                <a:latin typeface="Palatino Linotype" pitchFamily="18" charset="0"/>
                <a:sym typeface="Palatino Linotype" pitchFamily="18" charset="0"/>
              </a:defRPr>
            </a:lvl4pPr>
            <a:lvl5pPr algn="l" eaLnBrk="1" fontAlgn="base" hangingPunct="1" indent="0" latinLnBrk="1" marL="1828800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baseline="0" b="0" sz="1800" i="0" u="none">
                <a:solidFill>
                  <a:schemeClr val="dk1"/>
                </a:solidFill>
                <a:latin typeface="Palatino Linotype" pitchFamily="18" charset="0"/>
                <a:sym typeface="Palatino Linotype" pitchFamily="18" charset="0"/>
              </a:defRPr>
            </a:lvl5pPr>
          </a:lstStyle>
          <a:p>
            <a:pPr eaLnBrk="1" hangingPunct="1" latinLnBrk="1" lvl="0"/>
            <a:endParaRPr altLang="en-US" sz="1200" lang="ru-RU"/>
          </a:p>
        </p:txBody>
      </p:sp>
      <p:sp>
        <p:nvSpPr>
          <p:cNvPr id="1048653" name=""/>
          <p:cNvSpPr/>
          <p:nvPr>
            <p:ph type="sldNum" sz="quarter" idx="4"/>
          </p:nvPr>
        </p:nvSpPr>
        <p:spPr>
          <a:xfrm rot="0">
            <a:off x="6553200" y="6245225"/>
            <a:ext cx="2133600" cy="476250"/>
          </a:xfrm>
          <a:prstGeom prst="rect"/>
          <a:noFill/>
          <a:ln>
            <a:noFill/>
          </a:ln>
        </p:spPr>
        <p:txBody>
          <a:bodyPr anchor="t" bIns="45720" lIns="91440" rIns="91440" tIns="45720" vert="horz"/>
          <a:lstStyle>
            <a:lvl1pPr algn="l" eaLnBrk="1" fontAlgn="base" hangingPunct="1" indent="0" latinLnBrk="1" marL="0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baseline="0" b="0" sz="1800" i="0" u="none">
                <a:solidFill>
                  <a:schemeClr val="dk1"/>
                </a:solidFill>
                <a:latin typeface="Palatino Linotype" pitchFamily="18" charset="0"/>
                <a:sym typeface="Palatino Linotype" pitchFamily="18" charset="0"/>
              </a:defRPr>
            </a:lvl1pPr>
            <a:lvl2pPr algn="l" eaLnBrk="1" fontAlgn="base" hangingPunct="1" indent="0" latinLnBrk="1" marL="457200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baseline="0" b="0" sz="1800" i="0" u="none">
                <a:solidFill>
                  <a:schemeClr val="dk1"/>
                </a:solidFill>
                <a:latin typeface="Palatino Linotype" pitchFamily="18" charset="0"/>
                <a:sym typeface="Palatino Linotype" pitchFamily="18" charset="0"/>
              </a:defRPr>
            </a:lvl2pPr>
            <a:lvl3pPr algn="l" eaLnBrk="1" fontAlgn="base" hangingPunct="1" indent="0" latinLnBrk="1" marL="914400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baseline="0" b="0" sz="1800" i="0" u="none">
                <a:solidFill>
                  <a:schemeClr val="dk1"/>
                </a:solidFill>
                <a:latin typeface="Palatino Linotype" pitchFamily="18" charset="0"/>
                <a:sym typeface="Palatino Linotype" pitchFamily="18" charset="0"/>
              </a:defRPr>
            </a:lvl3pPr>
            <a:lvl4pPr algn="l" eaLnBrk="1" fontAlgn="base" hangingPunct="1" indent="0" latinLnBrk="1" marL="1371600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baseline="0" b="0" sz="1800" i="0" u="none">
                <a:solidFill>
                  <a:schemeClr val="dk1"/>
                </a:solidFill>
                <a:latin typeface="Palatino Linotype" pitchFamily="18" charset="0"/>
                <a:sym typeface="Palatino Linotype" pitchFamily="18" charset="0"/>
              </a:defRPr>
            </a:lvl4pPr>
            <a:lvl5pPr algn="l" eaLnBrk="1" fontAlgn="base" hangingPunct="1" indent="0" latinLnBrk="1" marL="1828800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baseline="0" b="0" sz="1800" i="0" u="none">
                <a:solidFill>
                  <a:schemeClr val="dk1"/>
                </a:solidFill>
                <a:latin typeface="Palatino Linotype" pitchFamily="18" charset="0"/>
                <a:sym typeface="Palatino Linotype" pitchFamily="18" charset="0"/>
              </a:defRPr>
            </a:lvl5pPr>
          </a:lstStyle>
          <a:p>
            <a:pPr algn="r" eaLnBrk="1" hangingPunct="1" latinLnBrk="1" lvl="0"/>
            <a:fld id="{566ABCEB-ACFC-4714-9973-3DA970169C29}" type="slidenum">
              <a:rPr altLang="en-US" sz="1200" lang="ru-RU"/>
              <a:pPr algn="r" eaLnBrk="1" hangingPunct="1" latinLnBrk="1" lvl="0"/>
            </a:fld>
            <a:endParaRPr altLang="en-US" sz="1200" lang="ru-RU"/>
          </a:p>
        </p:txBody>
      </p:sp>
      <p:sp>
        <p:nvSpPr>
          <p:cNvPr id="1048652" name=""/>
          <p:cNvSpPr/>
          <p:nvPr>
            <p:ph type="ftr" sz="quarter" idx="3"/>
          </p:nvPr>
        </p:nvSpPr>
        <p:spPr>
          <a:xfrm rot="0">
            <a:off x="3124200" y="6245225"/>
            <a:ext cx="2895600" cy="476250"/>
          </a:xfrm>
          <a:prstGeom prst="rect"/>
          <a:noFill/>
          <a:ln>
            <a:noFill/>
          </a:ln>
        </p:spPr>
        <p:txBody>
          <a:bodyPr anchor="t" bIns="45720" lIns="91440" rIns="91440" tIns="45720" vert="horz"/>
          <a:lstStyle>
            <a:lvl1pPr algn="l" eaLnBrk="1" fontAlgn="base" hangingPunct="1" indent="0" latinLnBrk="1" marL="0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baseline="0" b="0" sz="1800" i="0" u="none">
                <a:solidFill>
                  <a:schemeClr val="dk1"/>
                </a:solidFill>
                <a:latin typeface="Palatino Linotype" pitchFamily="18" charset="0"/>
                <a:sym typeface="Palatino Linotype" pitchFamily="18" charset="0"/>
              </a:defRPr>
            </a:lvl1pPr>
            <a:lvl2pPr algn="l" eaLnBrk="1" fontAlgn="base" hangingPunct="1" indent="0" latinLnBrk="1" marL="457200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baseline="0" b="0" sz="1800" i="0" u="none">
                <a:solidFill>
                  <a:schemeClr val="dk1"/>
                </a:solidFill>
                <a:latin typeface="Palatino Linotype" pitchFamily="18" charset="0"/>
                <a:sym typeface="Palatino Linotype" pitchFamily="18" charset="0"/>
              </a:defRPr>
            </a:lvl2pPr>
            <a:lvl3pPr algn="l" eaLnBrk="1" fontAlgn="base" hangingPunct="1" indent="0" latinLnBrk="1" marL="914400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baseline="0" b="0" sz="1800" i="0" u="none">
                <a:solidFill>
                  <a:schemeClr val="dk1"/>
                </a:solidFill>
                <a:latin typeface="Palatino Linotype" pitchFamily="18" charset="0"/>
                <a:sym typeface="Palatino Linotype" pitchFamily="18" charset="0"/>
              </a:defRPr>
            </a:lvl3pPr>
            <a:lvl4pPr algn="l" eaLnBrk="1" fontAlgn="base" hangingPunct="1" indent="0" latinLnBrk="1" marL="1371600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baseline="0" b="0" sz="1800" i="0" u="none">
                <a:solidFill>
                  <a:schemeClr val="dk1"/>
                </a:solidFill>
                <a:latin typeface="Palatino Linotype" pitchFamily="18" charset="0"/>
                <a:sym typeface="Palatino Linotype" pitchFamily="18" charset="0"/>
              </a:defRPr>
            </a:lvl4pPr>
            <a:lvl5pPr algn="l" eaLnBrk="1" fontAlgn="base" hangingPunct="1" indent="0" latinLnBrk="1" marL="1828800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baseline="0" b="0" sz="1800" i="0" u="none">
                <a:solidFill>
                  <a:schemeClr val="dk1"/>
                </a:solidFill>
                <a:latin typeface="Palatino Linotype" pitchFamily="18" charset="0"/>
                <a:sym typeface="Palatino Linotype" pitchFamily="18" charset="0"/>
              </a:defRPr>
            </a:lvl5pPr>
          </a:lstStyle>
          <a:p>
            <a:pPr algn="ctr" eaLnBrk="1" hangingPunct="1" latinLnBrk="1" lvl="0"/>
            <a:endParaRPr altLang="en-US" sz="1200"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and Content">
    <p:spTree>
      <p:nvGrpSpPr>
        <p:cNvPr id="49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57" name="Title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altLang="zh-CN" lang="en-US" smtClean="0"/>
              <a:t>Click to edit Master title style</a:t>
            </a:r>
            <a:endParaRPr altLang="en-US" lang="zh-CN"/>
          </a:p>
        </p:txBody>
      </p:sp>
      <p:sp>
        <p:nvSpPr>
          <p:cNvPr id="1048658" name="Content Placeholder 2"/>
          <p:cNvSpPr>
            <a:spLocks noGrp="1"/>
          </p:cNvSpPr>
          <p:nvPr>
            <p:ph idx="1"/>
          </p:nvPr>
        </p:nvSpPr>
        <p:spPr/>
        <p:txBody>
          <a:bodyPr/>
          <a:p>
            <a:pPr lvl="0"/>
            <a:r>
              <a:rPr altLang="zh-CN" lang="en-US" smtClean="0"/>
              <a:t>Click to edit Master text styles</a:t>
            </a:r>
          </a:p>
          <a:p>
            <a:pPr lvl="1"/>
            <a:r>
              <a:rPr altLang="zh-CN" lang="en-US" smtClean="0"/>
              <a:t>Second level</a:t>
            </a:r>
          </a:p>
          <a:p>
            <a:pPr lvl="2"/>
            <a:r>
              <a:rPr altLang="zh-CN" lang="en-US" smtClean="0"/>
              <a:t>Third level</a:t>
            </a:r>
          </a:p>
          <a:p>
            <a:pPr lvl="3"/>
            <a:r>
              <a:rPr altLang="zh-CN" lang="en-US" smtClean="0"/>
              <a:t>Fourth level</a:t>
            </a:r>
          </a:p>
          <a:p>
            <a:pPr lvl="4"/>
            <a:r>
              <a:rPr altLang="zh-CN" lang="en-US" smtClean="0"/>
              <a:t>Fifth level</a:t>
            </a:r>
          </a:p>
        </p:txBody>
      </p:sp>
      <p:sp>
        <p:nvSpPr>
          <p:cNvPr id="1048651" name=""/>
          <p:cNvSpPr/>
          <p:nvPr>
            <p:ph type="dt" sz="half" idx="2"/>
          </p:nvPr>
        </p:nvSpPr>
        <p:spPr>
          <a:xfrm rot="0">
            <a:off x="457200" y="6245225"/>
            <a:ext cx="2133600" cy="476250"/>
          </a:xfrm>
          <a:prstGeom prst="rect"/>
          <a:noFill/>
          <a:ln>
            <a:noFill/>
          </a:ln>
        </p:spPr>
        <p:txBody>
          <a:bodyPr anchor="t" bIns="45720" lIns="91440" rIns="91440" tIns="45720" vert="horz"/>
          <a:lstStyle>
            <a:lvl1pPr algn="l" eaLnBrk="1" fontAlgn="base" hangingPunct="1" indent="0" latinLnBrk="1" marL="0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baseline="0" b="0" sz="1800" i="0" u="none">
                <a:solidFill>
                  <a:schemeClr val="dk1"/>
                </a:solidFill>
                <a:latin typeface="Palatino Linotype" pitchFamily="18" charset="0"/>
                <a:sym typeface="Palatino Linotype" pitchFamily="18" charset="0"/>
              </a:defRPr>
            </a:lvl1pPr>
            <a:lvl2pPr algn="l" eaLnBrk="1" fontAlgn="base" hangingPunct="1" indent="0" latinLnBrk="1" marL="457200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baseline="0" b="0" sz="1800" i="0" u="none">
                <a:solidFill>
                  <a:schemeClr val="dk1"/>
                </a:solidFill>
                <a:latin typeface="Palatino Linotype" pitchFamily="18" charset="0"/>
                <a:sym typeface="Palatino Linotype" pitchFamily="18" charset="0"/>
              </a:defRPr>
            </a:lvl2pPr>
            <a:lvl3pPr algn="l" eaLnBrk="1" fontAlgn="base" hangingPunct="1" indent="0" latinLnBrk="1" marL="914400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baseline="0" b="0" sz="1800" i="0" u="none">
                <a:solidFill>
                  <a:schemeClr val="dk1"/>
                </a:solidFill>
                <a:latin typeface="Palatino Linotype" pitchFamily="18" charset="0"/>
                <a:sym typeface="Palatino Linotype" pitchFamily="18" charset="0"/>
              </a:defRPr>
            </a:lvl3pPr>
            <a:lvl4pPr algn="l" eaLnBrk="1" fontAlgn="base" hangingPunct="1" indent="0" latinLnBrk="1" marL="1371600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baseline="0" b="0" sz="1800" i="0" u="none">
                <a:solidFill>
                  <a:schemeClr val="dk1"/>
                </a:solidFill>
                <a:latin typeface="Palatino Linotype" pitchFamily="18" charset="0"/>
                <a:sym typeface="Palatino Linotype" pitchFamily="18" charset="0"/>
              </a:defRPr>
            </a:lvl4pPr>
            <a:lvl5pPr algn="l" eaLnBrk="1" fontAlgn="base" hangingPunct="1" indent="0" latinLnBrk="1" marL="1828800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baseline="0" b="0" sz="1800" i="0" u="none">
                <a:solidFill>
                  <a:schemeClr val="dk1"/>
                </a:solidFill>
                <a:latin typeface="Palatino Linotype" pitchFamily="18" charset="0"/>
                <a:sym typeface="Palatino Linotype" pitchFamily="18" charset="0"/>
              </a:defRPr>
            </a:lvl5pPr>
          </a:lstStyle>
          <a:p>
            <a:pPr eaLnBrk="1" hangingPunct="1" latinLnBrk="1" lvl="0"/>
            <a:endParaRPr altLang="en-US" sz="1200" lang="ru-RU"/>
          </a:p>
        </p:txBody>
      </p:sp>
      <p:sp>
        <p:nvSpPr>
          <p:cNvPr id="1048653" name=""/>
          <p:cNvSpPr/>
          <p:nvPr>
            <p:ph type="sldNum" sz="quarter" idx="4"/>
          </p:nvPr>
        </p:nvSpPr>
        <p:spPr>
          <a:xfrm rot="0">
            <a:off x="6553200" y="6245225"/>
            <a:ext cx="2133600" cy="476250"/>
          </a:xfrm>
          <a:prstGeom prst="rect"/>
          <a:noFill/>
          <a:ln>
            <a:noFill/>
          </a:ln>
        </p:spPr>
        <p:txBody>
          <a:bodyPr anchor="t" bIns="45720" lIns="91440" rIns="91440" tIns="45720" vert="horz"/>
          <a:lstStyle>
            <a:lvl1pPr algn="l" eaLnBrk="1" fontAlgn="base" hangingPunct="1" indent="0" latinLnBrk="1" marL="0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baseline="0" b="0" sz="1800" i="0" u="none">
                <a:solidFill>
                  <a:schemeClr val="dk1"/>
                </a:solidFill>
                <a:latin typeface="Palatino Linotype" pitchFamily="18" charset="0"/>
                <a:sym typeface="Palatino Linotype" pitchFamily="18" charset="0"/>
              </a:defRPr>
            </a:lvl1pPr>
            <a:lvl2pPr algn="l" eaLnBrk="1" fontAlgn="base" hangingPunct="1" indent="0" latinLnBrk="1" marL="457200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baseline="0" b="0" sz="1800" i="0" u="none">
                <a:solidFill>
                  <a:schemeClr val="dk1"/>
                </a:solidFill>
                <a:latin typeface="Palatino Linotype" pitchFamily="18" charset="0"/>
                <a:sym typeface="Palatino Linotype" pitchFamily="18" charset="0"/>
              </a:defRPr>
            </a:lvl2pPr>
            <a:lvl3pPr algn="l" eaLnBrk="1" fontAlgn="base" hangingPunct="1" indent="0" latinLnBrk="1" marL="914400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baseline="0" b="0" sz="1800" i="0" u="none">
                <a:solidFill>
                  <a:schemeClr val="dk1"/>
                </a:solidFill>
                <a:latin typeface="Palatino Linotype" pitchFamily="18" charset="0"/>
                <a:sym typeface="Palatino Linotype" pitchFamily="18" charset="0"/>
              </a:defRPr>
            </a:lvl3pPr>
            <a:lvl4pPr algn="l" eaLnBrk="1" fontAlgn="base" hangingPunct="1" indent="0" latinLnBrk="1" marL="1371600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baseline="0" b="0" sz="1800" i="0" u="none">
                <a:solidFill>
                  <a:schemeClr val="dk1"/>
                </a:solidFill>
                <a:latin typeface="Palatino Linotype" pitchFamily="18" charset="0"/>
                <a:sym typeface="Palatino Linotype" pitchFamily="18" charset="0"/>
              </a:defRPr>
            </a:lvl4pPr>
            <a:lvl5pPr algn="l" eaLnBrk="1" fontAlgn="base" hangingPunct="1" indent="0" latinLnBrk="1" marL="1828800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baseline="0" b="0" sz="1800" i="0" u="none">
                <a:solidFill>
                  <a:schemeClr val="dk1"/>
                </a:solidFill>
                <a:latin typeface="Palatino Linotype" pitchFamily="18" charset="0"/>
                <a:sym typeface="Palatino Linotype" pitchFamily="18" charset="0"/>
              </a:defRPr>
            </a:lvl5pPr>
          </a:lstStyle>
          <a:p>
            <a:pPr algn="r" eaLnBrk="1" hangingPunct="1" latinLnBrk="1" lvl="0"/>
            <a:fld id="{566ABCEB-ACFC-4714-9973-3DA970169C29}" type="slidenum">
              <a:rPr altLang="en-US" sz="1200" lang="ru-RU"/>
              <a:pPr algn="r" eaLnBrk="1" hangingPunct="1" latinLnBrk="1" lvl="0"/>
            </a:fld>
            <a:endParaRPr altLang="en-US" sz="1200" lang="ru-RU"/>
          </a:p>
        </p:txBody>
      </p:sp>
      <p:sp>
        <p:nvSpPr>
          <p:cNvPr id="1048652" name=""/>
          <p:cNvSpPr/>
          <p:nvPr>
            <p:ph type="ftr" sz="quarter" idx="3"/>
          </p:nvPr>
        </p:nvSpPr>
        <p:spPr>
          <a:xfrm rot="0">
            <a:off x="3124200" y="6245225"/>
            <a:ext cx="2895600" cy="476250"/>
          </a:xfrm>
          <a:prstGeom prst="rect"/>
          <a:noFill/>
          <a:ln>
            <a:noFill/>
          </a:ln>
        </p:spPr>
        <p:txBody>
          <a:bodyPr anchor="t" bIns="45720" lIns="91440" rIns="91440" tIns="45720" vert="horz"/>
          <a:lstStyle>
            <a:lvl1pPr algn="l" eaLnBrk="1" fontAlgn="base" hangingPunct="1" indent="0" latinLnBrk="1" marL="0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baseline="0" b="0" sz="1800" i="0" u="none">
                <a:solidFill>
                  <a:schemeClr val="dk1"/>
                </a:solidFill>
                <a:latin typeface="Palatino Linotype" pitchFamily="18" charset="0"/>
                <a:sym typeface="Palatino Linotype" pitchFamily="18" charset="0"/>
              </a:defRPr>
            </a:lvl1pPr>
            <a:lvl2pPr algn="l" eaLnBrk="1" fontAlgn="base" hangingPunct="1" indent="0" latinLnBrk="1" marL="457200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baseline="0" b="0" sz="1800" i="0" u="none">
                <a:solidFill>
                  <a:schemeClr val="dk1"/>
                </a:solidFill>
                <a:latin typeface="Palatino Linotype" pitchFamily="18" charset="0"/>
                <a:sym typeface="Palatino Linotype" pitchFamily="18" charset="0"/>
              </a:defRPr>
            </a:lvl2pPr>
            <a:lvl3pPr algn="l" eaLnBrk="1" fontAlgn="base" hangingPunct="1" indent="0" latinLnBrk="1" marL="914400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baseline="0" b="0" sz="1800" i="0" u="none">
                <a:solidFill>
                  <a:schemeClr val="dk1"/>
                </a:solidFill>
                <a:latin typeface="Palatino Linotype" pitchFamily="18" charset="0"/>
                <a:sym typeface="Palatino Linotype" pitchFamily="18" charset="0"/>
              </a:defRPr>
            </a:lvl3pPr>
            <a:lvl4pPr algn="l" eaLnBrk="1" fontAlgn="base" hangingPunct="1" indent="0" latinLnBrk="1" marL="1371600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baseline="0" b="0" sz="1800" i="0" u="none">
                <a:solidFill>
                  <a:schemeClr val="dk1"/>
                </a:solidFill>
                <a:latin typeface="Palatino Linotype" pitchFamily="18" charset="0"/>
                <a:sym typeface="Palatino Linotype" pitchFamily="18" charset="0"/>
              </a:defRPr>
            </a:lvl4pPr>
            <a:lvl5pPr algn="l" eaLnBrk="1" fontAlgn="base" hangingPunct="1" indent="0" latinLnBrk="1" marL="1828800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baseline="0" b="0" sz="1800" i="0" u="none">
                <a:solidFill>
                  <a:schemeClr val="dk1"/>
                </a:solidFill>
                <a:latin typeface="Palatino Linotype" pitchFamily="18" charset="0"/>
                <a:sym typeface="Palatino Linotype" pitchFamily="18" charset="0"/>
              </a:defRPr>
            </a:lvl5pPr>
          </a:lstStyle>
          <a:p>
            <a:pPr algn="ctr" eaLnBrk="1" hangingPunct="1" latinLnBrk="1" lvl="0"/>
            <a:endParaRPr altLang="en-US" sz="1200"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secHead">
  <p:cSld name="Section Header">
    <p:spTree>
      <p:nvGrpSpPr>
        <p:cNvPr id="68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91" name="Title 1"/>
          <p:cNvSpPr>
            <a:spLocks noGrp="1"/>
          </p:cNvSpPr>
          <p:nvPr>
            <p:ph type="title"/>
          </p:nvPr>
        </p:nvSpPr>
        <p:spPr>
          <a:xfrm>
            <a:off x="623887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altLang="zh-CN" lang="en-US" smtClean="0"/>
              <a:t>Click to edit Master title style</a:t>
            </a:r>
            <a:endParaRPr altLang="en-US" lang="zh-CN"/>
          </a:p>
        </p:txBody>
      </p:sp>
      <p:sp>
        <p:nvSpPr>
          <p:cNvPr id="1048692" name="Text Placeholder 2"/>
          <p:cNvSpPr>
            <a:spLocks noGrp="1"/>
          </p:cNvSpPr>
          <p:nvPr>
            <p:ph type="body" idx="1"/>
          </p:nvPr>
        </p:nvSpPr>
        <p:spPr>
          <a:xfrm>
            <a:off x="623887" y="4589463"/>
            <a:ext cx="7886700" cy="1500187"/>
          </a:xfrm>
        </p:spPr>
        <p:txBody>
          <a:bodyPr/>
          <a:lstStyle>
            <a:lvl1pPr indent="0" marL="0">
              <a:buNone/>
              <a:defRPr sz="2400"/>
            </a:lvl1pPr>
            <a:lvl2pPr indent="0" marL="457200">
              <a:buNone/>
              <a:defRPr sz="2000"/>
            </a:lvl2pPr>
            <a:lvl3pPr indent="0" marL="914400">
              <a:buNone/>
              <a:defRPr sz="1800"/>
            </a:lvl3pPr>
            <a:lvl4pPr indent="0" marL="1371600">
              <a:buNone/>
              <a:defRPr sz="1600"/>
            </a:lvl4pPr>
            <a:lvl5pPr indent="0" marL="1828800">
              <a:buNone/>
              <a:defRPr sz="1600"/>
            </a:lvl5pPr>
            <a:lvl6pPr indent="0" marL="2286000">
              <a:buNone/>
              <a:defRPr sz="1600"/>
            </a:lvl6pPr>
            <a:lvl7pPr indent="0" marL="2743200">
              <a:buNone/>
              <a:defRPr sz="1600"/>
            </a:lvl7pPr>
            <a:lvl8pPr indent="0" marL="3200400">
              <a:buNone/>
              <a:defRPr sz="1600"/>
            </a:lvl8pPr>
            <a:lvl9pPr indent="0" marL="3657600">
              <a:buNone/>
              <a:defRPr sz="1600"/>
            </a:lvl9pPr>
          </a:lstStyle>
          <a:p>
            <a:pPr lvl="0"/>
            <a:r>
              <a:rPr altLang="zh-CN" lang="en-US" smtClean="0"/>
              <a:t>Click to edit Master text styles</a:t>
            </a:r>
          </a:p>
        </p:txBody>
      </p:sp>
      <p:sp>
        <p:nvSpPr>
          <p:cNvPr id="1048651" name=""/>
          <p:cNvSpPr/>
          <p:nvPr>
            <p:ph type="dt" sz="half" idx="2"/>
          </p:nvPr>
        </p:nvSpPr>
        <p:spPr>
          <a:xfrm rot="0">
            <a:off x="457200" y="6245225"/>
            <a:ext cx="2133600" cy="476250"/>
          </a:xfrm>
          <a:prstGeom prst="rect"/>
          <a:noFill/>
          <a:ln>
            <a:noFill/>
          </a:ln>
        </p:spPr>
        <p:txBody>
          <a:bodyPr anchor="t" bIns="45720" lIns="91440" rIns="91440" tIns="45720" vert="horz"/>
          <a:lstStyle>
            <a:lvl1pPr algn="l" eaLnBrk="1" fontAlgn="base" hangingPunct="1" indent="0" latinLnBrk="1" marL="0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baseline="0" b="0" sz="1800" i="0" u="none">
                <a:solidFill>
                  <a:schemeClr val="dk1"/>
                </a:solidFill>
                <a:latin typeface="Palatino Linotype" pitchFamily="18" charset="0"/>
                <a:sym typeface="Palatino Linotype" pitchFamily="18" charset="0"/>
              </a:defRPr>
            </a:lvl1pPr>
            <a:lvl2pPr algn="l" eaLnBrk="1" fontAlgn="base" hangingPunct="1" indent="0" latinLnBrk="1" marL="457200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baseline="0" b="0" sz="1800" i="0" u="none">
                <a:solidFill>
                  <a:schemeClr val="dk1"/>
                </a:solidFill>
                <a:latin typeface="Palatino Linotype" pitchFamily="18" charset="0"/>
                <a:sym typeface="Palatino Linotype" pitchFamily="18" charset="0"/>
              </a:defRPr>
            </a:lvl2pPr>
            <a:lvl3pPr algn="l" eaLnBrk="1" fontAlgn="base" hangingPunct="1" indent="0" latinLnBrk="1" marL="914400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baseline="0" b="0" sz="1800" i="0" u="none">
                <a:solidFill>
                  <a:schemeClr val="dk1"/>
                </a:solidFill>
                <a:latin typeface="Palatino Linotype" pitchFamily="18" charset="0"/>
                <a:sym typeface="Palatino Linotype" pitchFamily="18" charset="0"/>
              </a:defRPr>
            </a:lvl3pPr>
            <a:lvl4pPr algn="l" eaLnBrk="1" fontAlgn="base" hangingPunct="1" indent="0" latinLnBrk="1" marL="1371600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baseline="0" b="0" sz="1800" i="0" u="none">
                <a:solidFill>
                  <a:schemeClr val="dk1"/>
                </a:solidFill>
                <a:latin typeface="Palatino Linotype" pitchFamily="18" charset="0"/>
                <a:sym typeface="Palatino Linotype" pitchFamily="18" charset="0"/>
              </a:defRPr>
            </a:lvl4pPr>
            <a:lvl5pPr algn="l" eaLnBrk="1" fontAlgn="base" hangingPunct="1" indent="0" latinLnBrk="1" marL="1828800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baseline="0" b="0" sz="1800" i="0" u="none">
                <a:solidFill>
                  <a:schemeClr val="dk1"/>
                </a:solidFill>
                <a:latin typeface="Palatino Linotype" pitchFamily="18" charset="0"/>
                <a:sym typeface="Palatino Linotype" pitchFamily="18" charset="0"/>
              </a:defRPr>
            </a:lvl5pPr>
          </a:lstStyle>
          <a:p>
            <a:pPr eaLnBrk="1" hangingPunct="1" latinLnBrk="1" lvl="0"/>
            <a:endParaRPr altLang="en-US" sz="1200" lang="ru-RU"/>
          </a:p>
        </p:txBody>
      </p:sp>
      <p:sp>
        <p:nvSpPr>
          <p:cNvPr id="1048653" name=""/>
          <p:cNvSpPr/>
          <p:nvPr>
            <p:ph type="sldNum" sz="quarter" idx="4"/>
          </p:nvPr>
        </p:nvSpPr>
        <p:spPr>
          <a:xfrm rot="0">
            <a:off x="6553200" y="6245225"/>
            <a:ext cx="2133600" cy="476250"/>
          </a:xfrm>
          <a:prstGeom prst="rect"/>
          <a:noFill/>
          <a:ln>
            <a:noFill/>
          </a:ln>
        </p:spPr>
        <p:txBody>
          <a:bodyPr anchor="t" bIns="45720" lIns="91440" rIns="91440" tIns="45720" vert="horz"/>
          <a:lstStyle>
            <a:lvl1pPr algn="l" eaLnBrk="1" fontAlgn="base" hangingPunct="1" indent="0" latinLnBrk="1" marL="0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baseline="0" b="0" sz="1800" i="0" u="none">
                <a:solidFill>
                  <a:schemeClr val="dk1"/>
                </a:solidFill>
                <a:latin typeface="Palatino Linotype" pitchFamily="18" charset="0"/>
                <a:sym typeface="Palatino Linotype" pitchFamily="18" charset="0"/>
              </a:defRPr>
            </a:lvl1pPr>
            <a:lvl2pPr algn="l" eaLnBrk="1" fontAlgn="base" hangingPunct="1" indent="0" latinLnBrk="1" marL="457200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baseline="0" b="0" sz="1800" i="0" u="none">
                <a:solidFill>
                  <a:schemeClr val="dk1"/>
                </a:solidFill>
                <a:latin typeface="Palatino Linotype" pitchFamily="18" charset="0"/>
                <a:sym typeface="Palatino Linotype" pitchFamily="18" charset="0"/>
              </a:defRPr>
            </a:lvl2pPr>
            <a:lvl3pPr algn="l" eaLnBrk="1" fontAlgn="base" hangingPunct="1" indent="0" latinLnBrk="1" marL="914400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baseline="0" b="0" sz="1800" i="0" u="none">
                <a:solidFill>
                  <a:schemeClr val="dk1"/>
                </a:solidFill>
                <a:latin typeface="Palatino Linotype" pitchFamily="18" charset="0"/>
                <a:sym typeface="Palatino Linotype" pitchFamily="18" charset="0"/>
              </a:defRPr>
            </a:lvl3pPr>
            <a:lvl4pPr algn="l" eaLnBrk="1" fontAlgn="base" hangingPunct="1" indent="0" latinLnBrk="1" marL="1371600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baseline="0" b="0" sz="1800" i="0" u="none">
                <a:solidFill>
                  <a:schemeClr val="dk1"/>
                </a:solidFill>
                <a:latin typeface="Palatino Linotype" pitchFamily="18" charset="0"/>
                <a:sym typeface="Palatino Linotype" pitchFamily="18" charset="0"/>
              </a:defRPr>
            </a:lvl4pPr>
            <a:lvl5pPr algn="l" eaLnBrk="1" fontAlgn="base" hangingPunct="1" indent="0" latinLnBrk="1" marL="1828800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baseline="0" b="0" sz="1800" i="0" u="none">
                <a:solidFill>
                  <a:schemeClr val="dk1"/>
                </a:solidFill>
                <a:latin typeface="Palatino Linotype" pitchFamily="18" charset="0"/>
                <a:sym typeface="Palatino Linotype" pitchFamily="18" charset="0"/>
              </a:defRPr>
            </a:lvl5pPr>
          </a:lstStyle>
          <a:p>
            <a:pPr algn="r" eaLnBrk="1" hangingPunct="1" latinLnBrk="1" lvl="0"/>
            <a:fld id="{566ABCEB-ACFC-4714-9973-3DA970169C29}" type="slidenum">
              <a:rPr altLang="en-US" sz="1200" lang="ru-RU"/>
              <a:pPr algn="r" eaLnBrk="1" hangingPunct="1" latinLnBrk="1" lvl="0"/>
            </a:fld>
            <a:endParaRPr altLang="en-US" sz="1200" lang="ru-RU"/>
          </a:p>
        </p:txBody>
      </p:sp>
      <p:sp>
        <p:nvSpPr>
          <p:cNvPr id="1048652" name=""/>
          <p:cNvSpPr/>
          <p:nvPr>
            <p:ph type="ftr" sz="quarter" idx="3"/>
          </p:nvPr>
        </p:nvSpPr>
        <p:spPr>
          <a:xfrm rot="0">
            <a:off x="3124200" y="6245225"/>
            <a:ext cx="2895600" cy="476250"/>
          </a:xfrm>
          <a:prstGeom prst="rect"/>
          <a:noFill/>
          <a:ln>
            <a:noFill/>
          </a:ln>
        </p:spPr>
        <p:txBody>
          <a:bodyPr anchor="t" bIns="45720" lIns="91440" rIns="91440" tIns="45720" vert="horz"/>
          <a:lstStyle>
            <a:lvl1pPr algn="l" eaLnBrk="1" fontAlgn="base" hangingPunct="1" indent="0" latinLnBrk="1" marL="0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baseline="0" b="0" sz="1800" i="0" u="none">
                <a:solidFill>
                  <a:schemeClr val="dk1"/>
                </a:solidFill>
                <a:latin typeface="Palatino Linotype" pitchFamily="18" charset="0"/>
                <a:sym typeface="Palatino Linotype" pitchFamily="18" charset="0"/>
              </a:defRPr>
            </a:lvl1pPr>
            <a:lvl2pPr algn="l" eaLnBrk="1" fontAlgn="base" hangingPunct="1" indent="0" latinLnBrk="1" marL="457200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baseline="0" b="0" sz="1800" i="0" u="none">
                <a:solidFill>
                  <a:schemeClr val="dk1"/>
                </a:solidFill>
                <a:latin typeface="Palatino Linotype" pitchFamily="18" charset="0"/>
                <a:sym typeface="Palatino Linotype" pitchFamily="18" charset="0"/>
              </a:defRPr>
            </a:lvl2pPr>
            <a:lvl3pPr algn="l" eaLnBrk="1" fontAlgn="base" hangingPunct="1" indent="0" latinLnBrk="1" marL="914400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baseline="0" b="0" sz="1800" i="0" u="none">
                <a:solidFill>
                  <a:schemeClr val="dk1"/>
                </a:solidFill>
                <a:latin typeface="Palatino Linotype" pitchFamily="18" charset="0"/>
                <a:sym typeface="Palatino Linotype" pitchFamily="18" charset="0"/>
              </a:defRPr>
            </a:lvl3pPr>
            <a:lvl4pPr algn="l" eaLnBrk="1" fontAlgn="base" hangingPunct="1" indent="0" latinLnBrk="1" marL="1371600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baseline="0" b="0" sz="1800" i="0" u="none">
                <a:solidFill>
                  <a:schemeClr val="dk1"/>
                </a:solidFill>
                <a:latin typeface="Palatino Linotype" pitchFamily="18" charset="0"/>
                <a:sym typeface="Palatino Linotype" pitchFamily="18" charset="0"/>
              </a:defRPr>
            </a:lvl4pPr>
            <a:lvl5pPr algn="l" eaLnBrk="1" fontAlgn="base" hangingPunct="1" indent="0" latinLnBrk="1" marL="1828800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baseline="0" b="0" sz="1800" i="0" u="none">
                <a:solidFill>
                  <a:schemeClr val="dk1"/>
                </a:solidFill>
                <a:latin typeface="Palatino Linotype" pitchFamily="18" charset="0"/>
                <a:sym typeface="Palatino Linotype" pitchFamily="18" charset="0"/>
              </a:defRPr>
            </a:lvl5pPr>
          </a:lstStyle>
          <a:p>
            <a:pPr algn="ctr" eaLnBrk="1" hangingPunct="1" latinLnBrk="1" lvl="0"/>
            <a:endParaRPr altLang="en-US" sz="1200"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twoObj">
  <p:cSld name="Two Content">
    <p:spTree>
      <p:nvGrpSpPr>
        <p:cNvPr id="69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93" name="Title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altLang="zh-CN" lang="en-US" smtClean="0"/>
              <a:t>Click to edit Master title style</a:t>
            </a:r>
            <a:endParaRPr altLang="en-US" lang="zh-CN"/>
          </a:p>
        </p:txBody>
      </p:sp>
      <p:sp>
        <p:nvSpPr>
          <p:cNvPr id="1048694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p>
            <a:pPr lvl="0"/>
            <a:r>
              <a:rPr altLang="zh-CN" lang="en-US" smtClean="0"/>
              <a:t>Click to edit Master text styles</a:t>
            </a:r>
          </a:p>
          <a:p>
            <a:pPr lvl="1"/>
            <a:r>
              <a:rPr altLang="zh-CN" lang="en-US" smtClean="0"/>
              <a:t>Second level</a:t>
            </a:r>
          </a:p>
          <a:p>
            <a:pPr lvl="2"/>
            <a:r>
              <a:rPr altLang="zh-CN" lang="en-US" smtClean="0"/>
              <a:t>Third level</a:t>
            </a:r>
          </a:p>
          <a:p>
            <a:pPr lvl="3"/>
            <a:r>
              <a:rPr altLang="zh-CN" lang="en-US" smtClean="0"/>
              <a:t>Fourth level</a:t>
            </a:r>
          </a:p>
          <a:p>
            <a:pPr lvl="4"/>
            <a:r>
              <a:rPr altLang="zh-CN" lang="en-US" smtClean="0"/>
              <a:t>Fifth level</a:t>
            </a:r>
          </a:p>
        </p:txBody>
      </p:sp>
      <p:sp>
        <p:nvSpPr>
          <p:cNvPr id="1048695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p>
            <a:pPr lvl="0"/>
            <a:r>
              <a:rPr altLang="zh-CN" lang="en-US" smtClean="0"/>
              <a:t>Click to edit Master text styles</a:t>
            </a:r>
          </a:p>
          <a:p>
            <a:pPr lvl="1"/>
            <a:r>
              <a:rPr altLang="zh-CN" lang="en-US" smtClean="0"/>
              <a:t>Second level</a:t>
            </a:r>
          </a:p>
          <a:p>
            <a:pPr lvl="2"/>
            <a:r>
              <a:rPr altLang="zh-CN" lang="en-US" smtClean="0"/>
              <a:t>Third level</a:t>
            </a:r>
          </a:p>
          <a:p>
            <a:pPr lvl="3"/>
            <a:r>
              <a:rPr altLang="zh-CN" lang="en-US" smtClean="0"/>
              <a:t>Fourth level</a:t>
            </a:r>
          </a:p>
          <a:p>
            <a:pPr lvl="4"/>
            <a:r>
              <a:rPr altLang="zh-CN" lang="en-US" smtClean="0"/>
              <a:t>Fifth level</a:t>
            </a:r>
          </a:p>
        </p:txBody>
      </p:sp>
      <p:sp>
        <p:nvSpPr>
          <p:cNvPr id="1048651" name=""/>
          <p:cNvSpPr/>
          <p:nvPr>
            <p:ph type="dt" sz="half" idx="2"/>
          </p:nvPr>
        </p:nvSpPr>
        <p:spPr>
          <a:xfrm rot="0">
            <a:off x="457200" y="6245225"/>
            <a:ext cx="2133600" cy="476250"/>
          </a:xfrm>
          <a:prstGeom prst="rect"/>
          <a:noFill/>
          <a:ln>
            <a:noFill/>
          </a:ln>
        </p:spPr>
        <p:txBody>
          <a:bodyPr anchor="t" bIns="45720" lIns="91440" rIns="91440" tIns="45720" vert="horz"/>
          <a:lstStyle>
            <a:lvl1pPr algn="l" eaLnBrk="1" fontAlgn="base" hangingPunct="1" indent="0" latinLnBrk="1" marL="0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baseline="0" b="0" sz="1800" i="0" u="none">
                <a:solidFill>
                  <a:schemeClr val="dk1"/>
                </a:solidFill>
                <a:latin typeface="Palatino Linotype" pitchFamily="18" charset="0"/>
                <a:sym typeface="Palatino Linotype" pitchFamily="18" charset="0"/>
              </a:defRPr>
            </a:lvl1pPr>
            <a:lvl2pPr algn="l" eaLnBrk="1" fontAlgn="base" hangingPunct="1" indent="0" latinLnBrk="1" marL="457200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baseline="0" b="0" sz="1800" i="0" u="none">
                <a:solidFill>
                  <a:schemeClr val="dk1"/>
                </a:solidFill>
                <a:latin typeface="Palatino Linotype" pitchFamily="18" charset="0"/>
                <a:sym typeface="Palatino Linotype" pitchFamily="18" charset="0"/>
              </a:defRPr>
            </a:lvl2pPr>
            <a:lvl3pPr algn="l" eaLnBrk="1" fontAlgn="base" hangingPunct="1" indent="0" latinLnBrk="1" marL="914400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baseline="0" b="0" sz="1800" i="0" u="none">
                <a:solidFill>
                  <a:schemeClr val="dk1"/>
                </a:solidFill>
                <a:latin typeface="Palatino Linotype" pitchFamily="18" charset="0"/>
                <a:sym typeface="Palatino Linotype" pitchFamily="18" charset="0"/>
              </a:defRPr>
            </a:lvl3pPr>
            <a:lvl4pPr algn="l" eaLnBrk="1" fontAlgn="base" hangingPunct="1" indent="0" latinLnBrk="1" marL="1371600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baseline="0" b="0" sz="1800" i="0" u="none">
                <a:solidFill>
                  <a:schemeClr val="dk1"/>
                </a:solidFill>
                <a:latin typeface="Palatino Linotype" pitchFamily="18" charset="0"/>
                <a:sym typeface="Palatino Linotype" pitchFamily="18" charset="0"/>
              </a:defRPr>
            </a:lvl4pPr>
            <a:lvl5pPr algn="l" eaLnBrk="1" fontAlgn="base" hangingPunct="1" indent="0" latinLnBrk="1" marL="1828800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baseline="0" b="0" sz="1800" i="0" u="none">
                <a:solidFill>
                  <a:schemeClr val="dk1"/>
                </a:solidFill>
                <a:latin typeface="Palatino Linotype" pitchFamily="18" charset="0"/>
                <a:sym typeface="Palatino Linotype" pitchFamily="18" charset="0"/>
              </a:defRPr>
            </a:lvl5pPr>
          </a:lstStyle>
          <a:p>
            <a:pPr eaLnBrk="1" hangingPunct="1" latinLnBrk="1" lvl="0"/>
            <a:endParaRPr altLang="en-US" sz="1200" lang="ru-RU"/>
          </a:p>
        </p:txBody>
      </p:sp>
      <p:sp>
        <p:nvSpPr>
          <p:cNvPr id="1048653" name=""/>
          <p:cNvSpPr/>
          <p:nvPr>
            <p:ph type="sldNum" sz="quarter" idx="4"/>
          </p:nvPr>
        </p:nvSpPr>
        <p:spPr>
          <a:xfrm rot="0">
            <a:off x="6553200" y="6245225"/>
            <a:ext cx="2133600" cy="476250"/>
          </a:xfrm>
          <a:prstGeom prst="rect"/>
          <a:noFill/>
          <a:ln>
            <a:noFill/>
          </a:ln>
        </p:spPr>
        <p:txBody>
          <a:bodyPr anchor="t" bIns="45720" lIns="91440" rIns="91440" tIns="45720" vert="horz"/>
          <a:lstStyle>
            <a:lvl1pPr algn="l" eaLnBrk="1" fontAlgn="base" hangingPunct="1" indent="0" latinLnBrk="1" marL="0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baseline="0" b="0" sz="1800" i="0" u="none">
                <a:solidFill>
                  <a:schemeClr val="dk1"/>
                </a:solidFill>
                <a:latin typeface="Palatino Linotype" pitchFamily="18" charset="0"/>
                <a:sym typeface="Palatino Linotype" pitchFamily="18" charset="0"/>
              </a:defRPr>
            </a:lvl1pPr>
            <a:lvl2pPr algn="l" eaLnBrk="1" fontAlgn="base" hangingPunct="1" indent="0" latinLnBrk="1" marL="457200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baseline="0" b="0" sz="1800" i="0" u="none">
                <a:solidFill>
                  <a:schemeClr val="dk1"/>
                </a:solidFill>
                <a:latin typeface="Palatino Linotype" pitchFamily="18" charset="0"/>
                <a:sym typeface="Palatino Linotype" pitchFamily="18" charset="0"/>
              </a:defRPr>
            </a:lvl2pPr>
            <a:lvl3pPr algn="l" eaLnBrk="1" fontAlgn="base" hangingPunct="1" indent="0" latinLnBrk="1" marL="914400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baseline="0" b="0" sz="1800" i="0" u="none">
                <a:solidFill>
                  <a:schemeClr val="dk1"/>
                </a:solidFill>
                <a:latin typeface="Palatino Linotype" pitchFamily="18" charset="0"/>
                <a:sym typeface="Palatino Linotype" pitchFamily="18" charset="0"/>
              </a:defRPr>
            </a:lvl3pPr>
            <a:lvl4pPr algn="l" eaLnBrk="1" fontAlgn="base" hangingPunct="1" indent="0" latinLnBrk="1" marL="1371600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baseline="0" b="0" sz="1800" i="0" u="none">
                <a:solidFill>
                  <a:schemeClr val="dk1"/>
                </a:solidFill>
                <a:latin typeface="Palatino Linotype" pitchFamily="18" charset="0"/>
                <a:sym typeface="Palatino Linotype" pitchFamily="18" charset="0"/>
              </a:defRPr>
            </a:lvl4pPr>
            <a:lvl5pPr algn="l" eaLnBrk="1" fontAlgn="base" hangingPunct="1" indent="0" latinLnBrk="1" marL="1828800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baseline="0" b="0" sz="1800" i="0" u="none">
                <a:solidFill>
                  <a:schemeClr val="dk1"/>
                </a:solidFill>
                <a:latin typeface="Palatino Linotype" pitchFamily="18" charset="0"/>
                <a:sym typeface="Palatino Linotype" pitchFamily="18" charset="0"/>
              </a:defRPr>
            </a:lvl5pPr>
          </a:lstStyle>
          <a:p>
            <a:pPr algn="r" eaLnBrk="1" hangingPunct="1" latinLnBrk="1" lvl="0"/>
            <a:fld id="{566ABCEB-ACFC-4714-9973-3DA970169C29}" type="slidenum">
              <a:rPr altLang="en-US" sz="1200" lang="ru-RU"/>
              <a:pPr algn="r" eaLnBrk="1" hangingPunct="1" latinLnBrk="1" lvl="0"/>
            </a:fld>
            <a:endParaRPr altLang="en-US" sz="1200" lang="ru-RU"/>
          </a:p>
        </p:txBody>
      </p:sp>
      <p:sp>
        <p:nvSpPr>
          <p:cNvPr id="1048652" name=""/>
          <p:cNvSpPr/>
          <p:nvPr>
            <p:ph type="ftr" sz="quarter" idx="3"/>
          </p:nvPr>
        </p:nvSpPr>
        <p:spPr>
          <a:xfrm rot="0">
            <a:off x="3124200" y="6245225"/>
            <a:ext cx="2895600" cy="476250"/>
          </a:xfrm>
          <a:prstGeom prst="rect"/>
          <a:noFill/>
          <a:ln>
            <a:noFill/>
          </a:ln>
        </p:spPr>
        <p:txBody>
          <a:bodyPr anchor="t" bIns="45720" lIns="91440" rIns="91440" tIns="45720" vert="horz"/>
          <a:lstStyle>
            <a:lvl1pPr algn="l" eaLnBrk="1" fontAlgn="base" hangingPunct="1" indent="0" latinLnBrk="1" marL="0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baseline="0" b="0" sz="1800" i="0" u="none">
                <a:solidFill>
                  <a:schemeClr val="dk1"/>
                </a:solidFill>
                <a:latin typeface="Palatino Linotype" pitchFamily="18" charset="0"/>
                <a:sym typeface="Palatino Linotype" pitchFamily="18" charset="0"/>
              </a:defRPr>
            </a:lvl1pPr>
            <a:lvl2pPr algn="l" eaLnBrk="1" fontAlgn="base" hangingPunct="1" indent="0" latinLnBrk="1" marL="457200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baseline="0" b="0" sz="1800" i="0" u="none">
                <a:solidFill>
                  <a:schemeClr val="dk1"/>
                </a:solidFill>
                <a:latin typeface="Palatino Linotype" pitchFamily="18" charset="0"/>
                <a:sym typeface="Palatino Linotype" pitchFamily="18" charset="0"/>
              </a:defRPr>
            </a:lvl2pPr>
            <a:lvl3pPr algn="l" eaLnBrk="1" fontAlgn="base" hangingPunct="1" indent="0" latinLnBrk="1" marL="914400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baseline="0" b="0" sz="1800" i="0" u="none">
                <a:solidFill>
                  <a:schemeClr val="dk1"/>
                </a:solidFill>
                <a:latin typeface="Palatino Linotype" pitchFamily="18" charset="0"/>
                <a:sym typeface="Palatino Linotype" pitchFamily="18" charset="0"/>
              </a:defRPr>
            </a:lvl3pPr>
            <a:lvl4pPr algn="l" eaLnBrk="1" fontAlgn="base" hangingPunct="1" indent="0" latinLnBrk="1" marL="1371600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baseline="0" b="0" sz="1800" i="0" u="none">
                <a:solidFill>
                  <a:schemeClr val="dk1"/>
                </a:solidFill>
                <a:latin typeface="Palatino Linotype" pitchFamily="18" charset="0"/>
                <a:sym typeface="Palatino Linotype" pitchFamily="18" charset="0"/>
              </a:defRPr>
            </a:lvl4pPr>
            <a:lvl5pPr algn="l" eaLnBrk="1" fontAlgn="base" hangingPunct="1" indent="0" latinLnBrk="1" marL="1828800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baseline="0" b="0" sz="1800" i="0" u="none">
                <a:solidFill>
                  <a:schemeClr val="dk1"/>
                </a:solidFill>
                <a:latin typeface="Palatino Linotype" pitchFamily="18" charset="0"/>
                <a:sym typeface="Palatino Linotype" pitchFamily="18" charset="0"/>
              </a:defRPr>
            </a:lvl5pPr>
          </a:lstStyle>
          <a:p>
            <a:pPr algn="ctr" eaLnBrk="1" hangingPunct="1" latinLnBrk="1" lvl="0"/>
            <a:endParaRPr altLang="en-US" sz="1200"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twoTxTwoObj">
  <p:cSld name="Comparison">
    <p:spTree>
      <p:nvGrpSpPr>
        <p:cNvPr id="70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96" name="Title 1"/>
          <p:cNvSpPr>
            <a:spLocks noGrp="1"/>
          </p:cNvSpPr>
          <p:nvPr>
            <p:ph type="title"/>
          </p:nvPr>
        </p:nvSpPr>
        <p:spPr>
          <a:xfrm>
            <a:off x="629841" y="365125"/>
            <a:ext cx="7886700" cy="1325563"/>
          </a:xfrm>
        </p:spPr>
        <p:txBody>
          <a:bodyPr/>
          <a:p>
            <a:r>
              <a:rPr altLang="zh-CN" lang="en-US" smtClean="0"/>
              <a:t>Click to edit Master title style</a:t>
            </a:r>
            <a:endParaRPr altLang="en-US" lang="zh-CN"/>
          </a:p>
        </p:txBody>
      </p:sp>
      <p:sp>
        <p:nvSpPr>
          <p:cNvPr id="1048697" name="Text Placeholder 2"/>
          <p:cNvSpPr>
            <a:spLocks noGrp="1"/>
          </p:cNvSpPr>
          <p:nvPr>
            <p:ph type="body" idx="1"/>
          </p:nvPr>
        </p:nvSpPr>
        <p:spPr>
          <a:xfrm>
            <a:off x="629841" y="1681163"/>
            <a:ext cx="3868340" cy="823912"/>
          </a:xfrm>
        </p:spPr>
        <p:txBody>
          <a:bodyPr anchor="b"/>
          <a:lstStyle>
            <a:lvl1pPr indent="0" marL="0">
              <a:buNone/>
              <a:defRPr b="1" sz="2400"/>
            </a:lvl1pPr>
            <a:lvl2pPr indent="0" marL="457200">
              <a:buNone/>
              <a:defRPr b="1" sz="2000"/>
            </a:lvl2pPr>
            <a:lvl3pPr indent="0" marL="914400">
              <a:buNone/>
              <a:defRPr b="1" sz="1800"/>
            </a:lvl3pPr>
            <a:lvl4pPr indent="0" marL="1371600">
              <a:buNone/>
              <a:defRPr b="1" sz="1600"/>
            </a:lvl4pPr>
            <a:lvl5pPr indent="0" marL="1828800">
              <a:buNone/>
              <a:defRPr b="1" sz="1600"/>
            </a:lvl5pPr>
            <a:lvl6pPr indent="0" marL="2286000">
              <a:buNone/>
              <a:defRPr b="1" sz="1600"/>
            </a:lvl6pPr>
            <a:lvl7pPr indent="0" marL="2743200">
              <a:buNone/>
              <a:defRPr b="1" sz="1600"/>
            </a:lvl7pPr>
            <a:lvl8pPr indent="0" marL="3200400">
              <a:buNone/>
              <a:defRPr b="1" sz="1600"/>
            </a:lvl8pPr>
            <a:lvl9pPr indent="0" marL="3657600">
              <a:buNone/>
              <a:defRPr b="1" sz="1600"/>
            </a:lvl9pPr>
          </a:lstStyle>
          <a:p>
            <a:pPr lvl="0"/>
            <a:r>
              <a:rPr altLang="zh-CN" lang="en-US" smtClean="0"/>
              <a:t>Click to edit Master text styles</a:t>
            </a:r>
          </a:p>
        </p:txBody>
      </p:sp>
      <p:sp>
        <p:nvSpPr>
          <p:cNvPr id="1048698" name="Content Placeholder 3"/>
          <p:cNvSpPr>
            <a:spLocks noGrp="1"/>
          </p:cNvSpPr>
          <p:nvPr>
            <p:ph sz="half" idx="2"/>
          </p:nvPr>
        </p:nvSpPr>
        <p:spPr>
          <a:xfrm>
            <a:off x="629841" y="2505075"/>
            <a:ext cx="3868340" cy="3684588"/>
          </a:xfrm>
        </p:spPr>
        <p:txBody>
          <a:bodyPr/>
          <a:p>
            <a:pPr lvl="0"/>
            <a:r>
              <a:rPr altLang="zh-CN" lang="en-US" smtClean="0"/>
              <a:t>Click to edit Master text styles</a:t>
            </a:r>
          </a:p>
          <a:p>
            <a:pPr lvl="1"/>
            <a:r>
              <a:rPr altLang="zh-CN" lang="en-US" smtClean="0"/>
              <a:t>Second level</a:t>
            </a:r>
          </a:p>
          <a:p>
            <a:pPr lvl="2"/>
            <a:r>
              <a:rPr altLang="zh-CN" lang="en-US" smtClean="0"/>
              <a:t>Third level</a:t>
            </a:r>
          </a:p>
          <a:p>
            <a:pPr lvl="3"/>
            <a:r>
              <a:rPr altLang="zh-CN" lang="en-US" smtClean="0"/>
              <a:t>Fourth level</a:t>
            </a:r>
          </a:p>
          <a:p>
            <a:pPr lvl="4"/>
            <a:r>
              <a:rPr altLang="zh-CN" lang="en-US" smtClean="0"/>
              <a:t>Fifth level</a:t>
            </a:r>
          </a:p>
        </p:txBody>
      </p:sp>
      <p:sp>
        <p:nvSpPr>
          <p:cNvPr id="104869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indent="0" marL="0">
              <a:buNone/>
              <a:defRPr b="1" sz="2400"/>
            </a:lvl1pPr>
            <a:lvl2pPr indent="0" marL="457200">
              <a:buNone/>
              <a:defRPr b="1" sz="2000"/>
            </a:lvl2pPr>
            <a:lvl3pPr indent="0" marL="914400">
              <a:buNone/>
              <a:defRPr b="1" sz="1800"/>
            </a:lvl3pPr>
            <a:lvl4pPr indent="0" marL="1371600">
              <a:buNone/>
              <a:defRPr b="1" sz="1600"/>
            </a:lvl4pPr>
            <a:lvl5pPr indent="0" marL="1828800">
              <a:buNone/>
              <a:defRPr b="1" sz="1600"/>
            </a:lvl5pPr>
            <a:lvl6pPr indent="0" marL="2286000">
              <a:buNone/>
              <a:defRPr b="1" sz="1600"/>
            </a:lvl6pPr>
            <a:lvl7pPr indent="0" marL="2743200">
              <a:buNone/>
              <a:defRPr b="1" sz="1600"/>
            </a:lvl7pPr>
            <a:lvl8pPr indent="0" marL="3200400">
              <a:buNone/>
              <a:defRPr b="1" sz="1600"/>
            </a:lvl8pPr>
            <a:lvl9pPr indent="0" marL="3657600">
              <a:buNone/>
              <a:defRPr b="1" sz="1600"/>
            </a:lvl9pPr>
          </a:lstStyle>
          <a:p>
            <a:pPr lvl="0"/>
            <a:r>
              <a:rPr altLang="zh-CN" lang="en-US" smtClean="0"/>
              <a:t>Click to edit Master text styles</a:t>
            </a:r>
          </a:p>
        </p:txBody>
      </p:sp>
      <p:sp>
        <p:nvSpPr>
          <p:cNvPr id="1048700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p>
            <a:pPr lvl="0"/>
            <a:r>
              <a:rPr altLang="zh-CN" lang="en-US" smtClean="0"/>
              <a:t>Click to edit Master text styles</a:t>
            </a:r>
          </a:p>
          <a:p>
            <a:pPr lvl="1"/>
            <a:r>
              <a:rPr altLang="zh-CN" lang="en-US" smtClean="0"/>
              <a:t>Second level</a:t>
            </a:r>
          </a:p>
          <a:p>
            <a:pPr lvl="2"/>
            <a:r>
              <a:rPr altLang="zh-CN" lang="en-US" smtClean="0"/>
              <a:t>Third level</a:t>
            </a:r>
          </a:p>
          <a:p>
            <a:pPr lvl="3"/>
            <a:r>
              <a:rPr altLang="zh-CN" lang="en-US" smtClean="0"/>
              <a:t>Fourth level</a:t>
            </a:r>
          </a:p>
          <a:p>
            <a:pPr lvl="4"/>
            <a:r>
              <a:rPr altLang="zh-CN" lang="en-US" smtClean="0"/>
              <a:t>Fifth level</a:t>
            </a:r>
          </a:p>
        </p:txBody>
      </p:sp>
      <p:sp>
        <p:nvSpPr>
          <p:cNvPr id="1048651" name=""/>
          <p:cNvSpPr/>
          <p:nvPr>
            <p:ph type="dt" sz="half" idx="2"/>
          </p:nvPr>
        </p:nvSpPr>
        <p:spPr>
          <a:xfrm rot="0">
            <a:off x="457200" y="6245225"/>
            <a:ext cx="2133600" cy="476250"/>
          </a:xfrm>
          <a:prstGeom prst="rect"/>
          <a:noFill/>
          <a:ln>
            <a:noFill/>
          </a:ln>
        </p:spPr>
        <p:txBody>
          <a:bodyPr anchor="t" bIns="45720" lIns="91440" rIns="91440" tIns="45720" vert="horz"/>
          <a:lstStyle>
            <a:lvl1pPr algn="l" eaLnBrk="1" fontAlgn="base" hangingPunct="1" indent="0" latinLnBrk="1" marL="0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baseline="0" b="0" sz="1800" i="0" u="none">
                <a:solidFill>
                  <a:schemeClr val="dk1"/>
                </a:solidFill>
                <a:latin typeface="Palatino Linotype" pitchFamily="18" charset="0"/>
                <a:sym typeface="Palatino Linotype" pitchFamily="18" charset="0"/>
              </a:defRPr>
            </a:lvl1pPr>
            <a:lvl2pPr algn="l" eaLnBrk="1" fontAlgn="base" hangingPunct="1" indent="0" latinLnBrk="1" marL="457200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baseline="0" b="0" sz="1800" i="0" u="none">
                <a:solidFill>
                  <a:schemeClr val="dk1"/>
                </a:solidFill>
                <a:latin typeface="Palatino Linotype" pitchFamily="18" charset="0"/>
                <a:sym typeface="Palatino Linotype" pitchFamily="18" charset="0"/>
              </a:defRPr>
            </a:lvl2pPr>
            <a:lvl3pPr algn="l" eaLnBrk="1" fontAlgn="base" hangingPunct="1" indent="0" latinLnBrk="1" marL="914400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baseline="0" b="0" sz="1800" i="0" u="none">
                <a:solidFill>
                  <a:schemeClr val="dk1"/>
                </a:solidFill>
                <a:latin typeface="Palatino Linotype" pitchFamily="18" charset="0"/>
                <a:sym typeface="Palatino Linotype" pitchFamily="18" charset="0"/>
              </a:defRPr>
            </a:lvl3pPr>
            <a:lvl4pPr algn="l" eaLnBrk="1" fontAlgn="base" hangingPunct="1" indent="0" latinLnBrk="1" marL="1371600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baseline="0" b="0" sz="1800" i="0" u="none">
                <a:solidFill>
                  <a:schemeClr val="dk1"/>
                </a:solidFill>
                <a:latin typeface="Palatino Linotype" pitchFamily="18" charset="0"/>
                <a:sym typeface="Palatino Linotype" pitchFamily="18" charset="0"/>
              </a:defRPr>
            </a:lvl4pPr>
            <a:lvl5pPr algn="l" eaLnBrk="1" fontAlgn="base" hangingPunct="1" indent="0" latinLnBrk="1" marL="1828800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baseline="0" b="0" sz="1800" i="0" u="none">
                <a:solidFill>
                  <a:schemeClr val="dk1"/>
                </a:solidFill>
                <a:latin typeface="Palatino Linotype" pitchFamily="18" charset="0"/>
                <a:sym typeface="Palatino Linotype" pitchFamily="18" charset="0"/>
              </a:defRPr>
            </a:lvl5pPr>
          </a:lstStyle>
          <a:p>
            <a:pPr eaLnBrk="1" hangingPunct="1" latinLnBrk="1" lvl="0"/>
            <a:endParaRPr altLang="en-US" sz="1200" lang="ru-RU"/>
          </a:p>
        </p:txBody>
      </p:sp>
      <p:sp>
        <p:nvSpPr>
          <p:cNvPr id="1048653" name=""/>
          <p:cNvSpPr/>
          <p:nvPr>
            <p:ph type="sldNum" sz="quarter" idx="4"/>
          </p:nvPr>
        </p:nvSpPr>
        <p:spPr>
          <a:xfrm rot="0">
            <a:off x="6553200" y="6245225"/>
            <a:ext cx="2133600" cy="476250"/>
          </a:xfrm>
          <a:prstGeom prst="rect"/>
          <a:noFill/>
          <a:ln>
            <a:noFill/>
          </a:ln>
        </p:spPr>
        <p:txBody>
          <a:bodyPr anchor="t" bIns="45720" lIns="91440" rIns="91440" tIns="45720" vert="horz"/>
          <a:lstStyle>
            <a:lvl1pPr algn="l" eaLnBrk="1" fontAlgn="base" hangingPunct="1" indent="0" latinLnBrk="1" marL="0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baseline="0" b="0" sz="1800" i="0" u="none">
                <a:solidFill>
                  <a:schemeClr val="dk1"/>
                </a:solidFill>
                <a:latin typeface="Palatino Linotype" pitchFamily="18" charset="0"/>
                <a:sym typeface="Palatino Linotype" pitchFamily="18" charset="0"/>
              </a:defRPr>
            </a:lvl1pPr>
            <a:lvl2pPr algn="l" eaLnBrk="1" fontAlgn="base" hangingPunct="1" indent="0" latinLnBrk="1" marL="457200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baseline="0" b="0" sz="1800" i="0" u="none">
                <a:solidFill>
                  <a:schemeClr val="dk1"/>
                </a:solidFill>
                <a:latin typeface="Palatino Linotype" pitchFamily="18" charset="0"/>
                <a:sym typeface="Palatino Linotype" pitchFamily="18" charset="0"/>
              </a:defRPr>
            </a:lvl2pPr>
            <a:lvl3pPr algn="l" eaLnBrk="1" fontAlgn="base" hangingPunct="1" indent="0" latinLnBrk="1" marL="914400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baseline="0" b="0" sz="1800" i="0" u="none">
                <a:solidFill>
                  <a:schemeClr val="dk1"/>
                </a:solidFill>
                <a:latin typeface="Palatino Linotype" pitchFamily="18" charset="0"/>
                <a:sym typeface="Palatino Linotype" pitchFamily="18" charset="0"/>
              </a:defRPr>
            </a:lvl3pPr>
            <a:lvl4pPr algn="l" eaLnBrk="1" fontAlgn="base" hangingPunct="1" indent="0" latinLnBrk="1" marL="1371600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baseline="0" b="0" sz="1800" i="0" u="none">
                <a:solidFill>
                  <a:schemeClr val="dk1"/>
                </a:solidFill>
                <a:latin typeface="Palatino Linotype" pitchFamily="18" charset="0"/>
                <a:sym typeface="Palatino Linotype" pitchFamily="18" charset="0"/>
              </a:defRPr>
            </a:lvl4pPr>
            <a:lvl5pPr algn="l" eaLnBrk="1" fontAlgn="base" hangingPunct="1" indent="0" latinLnBrk="1" marL="1828800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baseline="0" b="0" sz="1800" i="0" u="none">
                <a:solidFill>
                  <a:schemeClr val="dk1"/>
                </a:solidFill>
                <a:latin typeface="Palatino Linotype" pitchFamily="18" charset="0"/>
                <a:sym typeface="Palatino Linotype" pitchFamily="18" charset="0"/>
              </a:defRPr>
            </a:lvl5pPr>
          </a:lstStyle>
          <a:p>
            <a:pPr algn="r" eaLnBrk="1" hangingPunct="1" latinLnBrk="1" lvl="0"/>
            <a:fld id="{566ABCEB-ACFC-4714-9973-3DA970169C29}" type="slidenum">
              <a:rPr altLang="en-US" sz="1200" lang="ru-RU"/>
              <a:pPr algn="r" eaLnBrk="1" hangingPunct="1" latinLnBrk="1" lvl="0"/>
            </a:fld>
            <a:endParaRPr altLang="en-US" sz="1200" lang="ru-RU"/>
          </a:p>
        </p:txBody>
      </p:sp>
      <p:sp>
        <p:nvSpPr>
          <p:cNvPr id="1048652" name=""/>
          <p:cNvSpPr/>
          <p:nvPr>
            <p:ph type="ftr" sz="quarter" idx="3"/>
          </p:nvPr>
        </p:nvSpPr>
        <p:spPr>
          <a:xfrm rot="0">
            <a:off x="3124200" y="6245225"/>
            <a:ext cx="2895600" cy="476250"/>
          </a:xfrm>
          <a:prstGeom prst="rect"/>
          <a:noFill/>
          <a:ln>
            <a:noFill/>
          </a:ln>
        </p:spPr>
        <p:txBody>
          <a:bodyPr anchor="t" bIns="45720" lIns="91440" rIns="91440" tIns="45720" vert="horz"/>
          <a:lstStyle>
            <a:lvl1pPr algn="l" eaLnBrk="1" fontAlgn="base" hangingPunct="1" indent="0" latinLnBrk="1" marL="0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baseline="0" b="0" sz="1800" i="0" u="none">
                <a:solidFill>
                  <a:schemeClr val="dk1"/>
                </a:solidFill>
                <a:latin typeface="Palatino Linotype" pitchFamily="18" charset="0"/>
                <a:sym typeface="Palatino Linotype" pitchFamily="18" charset="0"/>
              </a:defRPr>
            </a:lvl1pPr>
            <a:lvl2pPr algn="l" eaLnBrk="1" fontAlgn="base" hangingPunct="1" indent="0" latinLnBrk="1" marL="457200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baseline="0" b="0" sz="1800" i="0" u="none">
                <a:solidFill>
                  <a:schemeClr val="dk1"/>
                </a:solidFill>
                <a:latin typeface="Palatino Linotype" pitchFamily="18" charset="0"/>
                <a:sym typeface="Palatino Linotype" pitchFamily="18" charset="0"/>
              </a:defRPr>
            </a:lvl2pPr>
            <a:lvl3pPr algn="l" eaLnBrk="1" fontAlgn="base" hangingPunct="1" indent="0" latinLnBrk="1" marL="914400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baseline="0" b="0" sz="1800" i="0" u="none">
                <a:solidFill>
                  <a:schemeClr val="dk1"/>
                </a:solidFill>
                <a:latin typeface="Palatino Linotype" pitchFamily="18" charset="0"/>
                <a:sym typeface="Palatino Linotype" pitchFamily="18" charset="0"/>
              </a:defRPr>
            </a:lvl3pPr>
            <a:lvl4pPr algn="l" eaLnBrk="1" fontAlgn="base" hangingPunct="1" indent="0" latinLnBrk="1" marL="1371600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baseline="0" b="0" sz="1800" i="0" u="none">
                <a:solidFill>
                  <a:schemeClr val="dk1"/>
                </a:solidFill>
                <a:latin typeface="Palatino Linotype" pitchFamily="18" charset="0"/>
                <a:sym typeface="Palatino Linotype" pitchFamily="18" charset="0"/>
              </a:defRPr>
            </a:lvl4pPr>
            <a:lvl5pPr algn="l" eaLnBrk="1" fontAlgn="base" hangingPunct="1" indent="0" latinLnBrk="1" marL="1828800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baseline="0" b="0" sz="1800" i="0" u="none">
                <a:solidFill>
                  <a:schemeClr val="dk1"/>
                </a:solidFill>
                <a:latin typeface="Palatino Linotype" pitchFamily="18" charset="0"/>
                <a:sym typeface="Palatino Linotype" pitchFamily="18" charset="0"/>
              </a:defRPr>
            </a:lvl5pPr>
          </a:lstStyle>
          <a:p>
            <a:pPr algn="ctr" eaLnBrk="1" hangingPunct="1" latinLnBrk="1" lvl="0"/>
            <a:endParaRPr altLang="en-US" sz="1200"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titleOnly">
  <p:cSld name="Title Only">
    <p:spTree>
      <p:nvGrpSpPr>
        <p:cNvPr id="7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701" name="Title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altLang="zh-CN" lang="en-US" smtClean="0"/>
              <a:t>Click to edit Master title style</a:t>
            </a:r>
            <a:endParaRPr altLang="en-US" lang="zh-CN"/>
          </a:p>
        </p:txBody>
      </p:sp>
      <p:sp>
        <p:nvSpPr>
          <p:cNvPr id="1048651" name=""/>
          <p:cNvSpPr/>
          <p:nvPr>
            <p:ph type="dt" sz="half" idx="2"/>
          </p:nvPr>
        </p:nvSpPr>
        <p:spPr>
          <a:xfrm rot="0">
            <a:off x="457200" y="6245225"/>
            <a:ext cx="2133600" cy="476250"/>
          </a:xfrm>
          <a:prstGeom prst="rect"/>
          <a:noFill/>
          <a:ln>
            <a:noFill/>
          </a:ln>
        </p:spPr>
        <p:txBody>
          <a:bodyPr anchor="t" bIns="45720" lIns="91440" rIns="91440" tIns="45720" vert="horz"/>
          <a:lstStyle>
            <a:lvl1pPr algn="l" eaLnBrk="1" fontAlgn="base" hangingPunct="1" indent="0" latinLnBrk="1" marL="0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baseline="0" b="0" sz="1800" i="0" u="none">
                <a:solidFill>
                  <a:schemeClr val="dk1"/>
                </a:solidFill>
                <a:latin typeface="Palatino Linotype" pitchFamily="18" charset="0"/>
                <a:sym typeface="Palatino Linotype" pitchFamily="18" charset="0"/>
              </a:defRPr>
            </a:lvl1pPr>
            <a:lvl2pPr algn="l" eaLnBrk="1" fontAlgn="base" hangingPunct="1" indent="0" latinLnBrk="1" marL="457200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baseline="0" b="0" sz="1800" i="0" u="none">
                <a:solidFill>
                  <a:schemeClr val="dk1"/>
                </a:solidFill>
                <a:latin typeface="Palatino Linotype" pitchFamily="18" charset="0"/>
                <a:sym typeface="Palatino Linotype" pitchFamily="18" charset="0"/>
              </a:defRPr>
            </a:lvl2pPr>
            <a:lvl3pPr algn="l" eaLnBrk="1" fontAlgn="base" hangingPunct="1" indent="0" latinLnBrk="1" marL="914400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baseline="0" b="0" sz="1800" i="0" u="none">
                <a:solidFill>
                  <a:schemeClr val="dk1"/>
                </a:solidFill>
                <a:latin typeface="Palatino Linotype" pitchFamily="18" charset="0"/>
                <a:sym typeface="Palatino Linotype" pitchFamily="18" charset="0"/>
              </a:defRPr>
            </a:lvl3pPr>
            <a:lvl4pPr algn="l" eaLnBrk="1" fontAlgn="base" hangingPunct="1" indent="0" latinLnBrk="1" marL="1371600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baseline="0" b="0" sz="1800" i="0" u="none">
                <a:solidFill>
                  <a:schemeClr val="dk1"/>
                </a:solidFill>
                <a:latin typeface="Palatino Linotype" pitchFamily="18" charset="0"/>
                <a:sym typeface="Palatino Linotype" pitchFamily="18" charset="0"/>
              </a:defRPr>
            </a:lvl4pPr>
            <a:lvl5pPr algn="l" eaLnBrk="1" fontAlgn="base" hangingPunct="1" indent="0" latinLnBrk="1" marL="1828800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baseline="0" b="0" sz="1800" i="0" u="none">
                <a:solidFill>
                  <a:schemeClr val="dk1"/>
                </a:solidFill>
                <a:latin typeface="Palatino Linotype" pitchFamily="18" charset="0"/>
                <a:sym typeface="Palatino Linotype" pitchFamily="18" charset="0"/>
              </a:defRPr>
            </a:lvl5pPr>
          </a:lstStyle>
          <a:p>
            <a:pPr eaLnBrk="1" hangingPunct="1" latinLnBrk="1" lvl="0"/>
            <a:endParaRPr altLang="en-US" sz="1200" lang="ru-RU"/>
          </a:p>
        </p:txBody>
      </p:sp>
      <p:sp>
        <p:nvSpPr>
          <p:cNvPr id="1048653" name=""/>
          <p:cNvSpPr/>
          <p:nvPr>
            <p:ph type="sldNum" sz="quarter" idx="4"/>
          </p:nvPr>
        </p:nvSpPr>
        <p:spPr>
          <a:xfrm rot="0">
            <a:off x="6553200" y="6245225"/>
            <a:ext cx="2133600" cy="476250"/>
          </a:xfrm>
          <a:prstGeom prst="rect"/>
          <a:noFill/>
          <a:ln>
            <a:noFill/>
          </a:ln>
        </p:spPr>
        <p:txBody>
          <a:bodyPr anchor="t" bIns="45720" lIns="91440" rIns="91440" tIns="45720" vert="horz"/>
          <a:lstStyle>
            <a:lvl1pPr algn="l" eaLnBrk="1" fontAlgn="base" hangingPunct="1" indent="0" latinLnBrk="1" marL="0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baseline="0" b="0" sz="1800" i="0" u="none">
                <a:solidFill>
                  <a:schemeClr val="dk1"/>
                </a:solidFill>
                <a:latin typeface="Palatino Linotype" pitchFamily="18" charset="0"/>
                <a:sym typeface="Palatino Linotype" pitchFamily="18" charset="0"/>
              </a:defRPr>
            </a:lvl1pPr>
            <a:lvl2pPr algn="l" eaLnBrk="1" fontAlgn="base" hangingPunct="1" indent="0" latinLnBrk="1" marL="457200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baseline="0" b="0" sz="1800" i="0" u="none">
                <a:solidFill>
                  <a:schemeClr val="dk1"/>
                </a:solidFill>
                <a:latin typeface="Palatino Linotype" pitchFamily="18" charset="0"/>
                <a:sym typeface="Palatino Linotype" pitchFamily="18" charset="0"/>
              </a:defRPr>
            </a:lvl2pPr>
            <a:lvl3pPr algn="l" eaLnBrk="1" fontAlgn="base" hangingPunct="1" indent="0" latinLnBrk="1" marL="914400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baseline="0" b="0" sz="1800" i="0" u="none">
                <a:solidFill>
                  <a:schemeClr val="dk1"/>
                </a:solidFill>
                <a:latin typeface="Palatino Linotype" pitchFamily="18" charset="0"/>
                <a:sym typeface="Palatino Linotype" pitchFamily="18" charset="0"/>
              </a:defRPr>
            </a:lvl3pPr>
            <a:lvl4pPr algn="l" eaLnBrk="1" fontAlgn="base" hangingPunct="1" indent="0" latinLnBrk="1" marL="1371600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baseline="0" b="0" sz="1800" i="0" u="none">
                <a:solidFill>
                  <a:schemeClr val="dk1"/>
                </a:solidFill>
                <a:latin typeface="Palatino Linotype" pitchFamily="18" charset="0"/>
                <a:sym typeface="Palatino Linotype" pitchFamily="18" charset="0"/>
              </a:defRPr>
            </a:lvl4pPr>
            <a:lvl5pPr algn="l" eaLnBrk="1" fontAlgn="base" hangingPunct="1" indent="0" latinLnBrk="1" marL="1828800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baseline="0" b="0" sz="1800" i="0" u="none">
                <a:solidFill>
                  <a:schemeClr val="dk1"/>
                </a:solidFill>
                <a:latin typeface="Palatino Linotype" pitchFamily="18" charset="0"/>
                <a:sym typeface="Palatino Linotype" pitchFamily="18" charset="0"/>
              </a:defRPr>
            </a:lvl5pPr>
          </a:lstStyle>
          <a:p>
            <a:pPr algn="r" eaLnBrk="1" hangingPunct="1" latinLnBrk="1" lvl="0"/>
            <a:fld id="{566ABCEB-ACFC-4714-9973-3DA970169C29}" type="slidenum">
              <a:rPr altLang="en-US" sz="1200" lang="ru-RU"/>
              <a:pPr algn="r" eaLnBrk="1" hangingPunct="1" latinLnBrk="1" lvl="0"/>
            </a:fld>
            <a:endParaRPr altLang="en-US" sz="1200" lang="ru-RU"/>
          </a:p>
        </p:txBody>
      </p:sp>
      <p:sp>
        <p:nvSpPr>
          <p:cNvPr id="1048652" name=""/>
          <p:cNvSpPr/>
          <p:nvPr>
            <p:ph type="ftr" sz="quarter" idx="3"/>
          </p:nvPr>
        </p:nvSpPr>
        <p:spPr>
          <a:xfrm rot="0">
            <a:off x="3124200" y="6245225"/>
            <a:ext cx="2895600" cy="476250"/>
          </a:xfrm>
          <a:prstGeom prst="rect"/>
          <a:noFill/>
          <a:ln>
            <a:noFill/>
          </a:ln>
        </p:spPr>
        <p:txBody>
          <a:bodyPr anchor="t" bIns="45720" lIns="91440" rIns="91440" tIns="45720" vert="horz"/>
          <a:lstStyle>
            <a:lvl1pPr algn="l" eaLnBrk="1" fontAlgn="base" hangingPunct="1" indent="0" latinLnBrk="1" marL="0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baseline="0" b="0" sz="1800" i="0" u="none">
                <a:solidFill>
                  <a:schemeClr val="dk1"/>
                </a:solidFill>
                <a:latin typeface="Palatino Linotype" pitchFamily="18" charset="0"/>
                <a:sym typeface="Palatino Linotype" pitchFamily="18" charset="0"/>
              </a:defRPr>
            </a:lvl1pPr>
            <a:lvl2pPr algn="l" eaLnBrk="1" fontAlgn="base" hangingPunct="1" indent="0" latinLnBrk="1" marL="457200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baseline="0" b="0" sz="1800" i="0" u="none">
                <a:solidFill>
                  <a:schemeClr val="dk1"/>
                </a:solidFill>
                <a:latin typeface="Palatino Linotype" pitchFamily="18" charset="0"/>
                <a:sym typeface="Palatino Linotype" pitchFamily="18" charset="0"/>
              </a:defRPr>
            </a:lvl2pPr>
            <a:lvl3pPr algn="l" eaLnBrk="1" fontAlgn="base" hangingPunct="1" indent="0" latinLnBrk="1" marL="914400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baseline="0" b="0" sz="1800" i="0" u="none">
                <a:solidFill>
                  <a:schemeClr val="dk1"/>
                </a:solidFill>
                <a:latin typeface="Palatino Linotype" pitchFamily="18" charset="0"/>
                <a:sym typeface="Palatino Linotype" pitchFamily="18" charset="0"/>
              </a:defRPr>
            </a:lvl3pPr>
            <a:lvl4pPr algn="l" eaLnBrk="1" fontAlgn="base" hangingPunct="1" indent="0" latinLnBrk="1" marL="1371600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baseline="0" b="0" sz="1800" i="0" u="none">
                <a:solidFill>
                  <a:schemeClr val="dk1"/>
                </a:solidFill>
                <a:latin typeface="Palatino Linotype" pitchFamily="18" charset="0"/>
                <a:sym typeface="Palatino Linotype" pitchFamily="18" charset="0"/>
              </a:defRPr>
            </a:lvl4pPr>
            <a:lvl5pPr algn="l" eaLnBrk="1" fontAlgn="base" hangingPunct="1" indent="0" latinLnBrk="1" marL="1828800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baseline="0" b="0" sz="1800" i="0" u="none">
                <a:solidFill>
                  <a:schemeClr val="dk1"/>
                </a:solidFill>
                <a:latin typeface="Palatino Linotype" pitchFamily="18" charset="0"/>
                <a:sym typeface="Palatino Linotype" pitchFamily="18" charset="0"/>
              </a:defRPr>
            </a:lvl5pPr>
          </a:lstStyle>
          <a:p>
            <a:pPr algn="ctr" eaLnBrk="1" hangingPunct="1" latinLnBrk="1" lvl="0"/>
            <a:endParaRPr altLang="en-US" sz="1200"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blank">
  <p:cSld name="Blank">
    <p:spTree>
      <p:nvGrpSpPr>
        <p:cNvPr id="38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51" name=""/>
          <p:cNvSpPr/>
          <p:nvPr>
            <p:ph type="dt" sz="half" idx="2"/>
          </p:nvPr>
        </p:nvSpPr>
        <p:spPr>
          <a:xfrm rot="0">
            <a:off x="457200" y="6245225"/>
            <a:ext cx="2133600" cy="476250"/>
          </a:xfrm>
          <a:prstGeom prst="rect"/>
          <a:noFill/>
          <a:ln>
            <a:noFill/>
          </a:ln>
        </p:spPr>
        <p:txBody>
          <a:bodyPr anchor="t" bIns="45720" lIns="91440" rIns="91440" tIns="45720" vert="horz"/>
          <a:lstStyle>
            <a:lvl1pPr algn="l" eaLnBrk="1" fontAlgn="base" hangingPunct="1" indent="0" latinLnBrk="1" marL="0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baseline="0" b="0" sz="1800" i="0" u="none">
                <a:solidFill>
                  <a:schemeClr val="dk1"/>
                </a:solidFill>
                <a:latin typeface="Palatino Linotype" pitchFamily="18" charset="0"/>
                <a:sym typeface="Palatino Linotype" pitchFamily="18" charset="0"/>
              </a:defRPr>
            </a:lvl1pPr>
            <a:lvl2pPr algn="l" eaLnBrk="1" fontAlgn="base" hangingPunct="1" indent="0" latinLnBrk="1" marL="457200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baseline="0" b="0" sz="1800" i="0" u="none">
                <a:solidFill>
                  <a:schemeClr val="dk1"/>
                </a:solidFill>
                <a:latin typeface="Palatino Linotype" pitchFamily="18" charset="0"/>
                <a:sym typeface="Palatino Linotype" pitchFamily="18" charset="0"/>
              </a:defRPr>
            </a:lvl2pPr>
            <a:lvl3pPr algn="l" eaLnBrk="1" fontAlgn="base" hangingPunct="1" indent="0" latinLnBrk="1" marL="914400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baseline="0" b="0" sz="1800" i="0" u="none">
                <a:solidFill>
                  <a:schemeClr val="dk1"/>
                </a:solidFill>
                <a:latin typeface="Palatino Linotype" pitchFamily="18" charset="0"/>
                <a:sym typeface="Palatino Linotype" pitchFamily="18" charset="0"/>
              </a:defRPr>
            </a:lvl3pPr>
            <a:lvl4pPr algn="l" eaLnBrk="1" fontAlgn="base" hangingPunct="1" indent="0" latinLnBrk="1" marL="1371600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baseline="0" b="0" sz="1800" i="0" u="none">
                <a:solidFill>
                  <a:schemeClr val="dk1"/>
                </a:solidFill>
                <a:latin typeface="Palatino Linotype" pitchFamily="18" charset="0"/>
                <a:sym typeface="Palatino Linotype" pitchFamily="18" charset="0"/>
              </a:defRPr>
            </a:lvl4pPr>
            <a:lvl5pPr algn="l" eaLnBrk="1" fontAlgn="base" hangingPunct="1" indent="0" latinLnBrk="1" marL="1828800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baseline="0" b="0" sz="1800" i="0" u="none">
                <a:solidFill>
                  <a:schemeClr val="dk1"/>
                </a:solidFill>
                <a:latin typeface="Palatino Linotype" pitchFamily="18" charset="0"/>
                <a:sym typeface="Palatino Linotype" pitchFamily="18" charset="0"/>
              </a:defRPr>
            </a:lvl5pPr>
          </a:lstStyle>
          <a:p>
            <a:pPr eaLnBrk="1" hangingPunct="1" latinLnBrk="1" lvl="0"/>
            <a:endParaRPr altLang="en-US" sz="1200" lang="ru-RU"/>
          </a:p>
        </p:txBody>
      </p:sp>
      <p:sp>
        <p:nvSpPr>
          <p:cNvPr id="1048653" name=""/>
          <p:cNvSpPr/>
          <p:nvPr>
            <p:ph type="sldNum" sz="quarter" idx="4"/>
          </p:nvPr>
        </p:nvSpPr>
        <p:spPr>
          <a:xfrm rot="0">
            <a:off x="6553200" y="6245225"/>
            <a:ext cx="2133600" cy="476250"/>
          </a:xfrm>
          <a:prstGeom prst="rect"/>
          <a:noFill/>
          <a:ln>
            <a:noFill/>
          </a:ln>
        </p:spPr>
        <p:txBody>
          <a:bodyPr anchor="t" bIns="45720" lIns="91440" rIns="91440" tIns="45720" vert="horz"/>
          <a:lstStyle>
            <a:lvl1pPr algn="l" eaLnBrk="1" fontAlgn="base" hangingPunct="1" indent="0" latinLnBrk="1" marL="0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baseline="0" b="0" sz="1800" i="0" u="none">
                <a:solidFill>
                  <a:schemeClr val="dk1"/>
                </a:solidFill>
                <a:latin typeface="Palatino Linotype" pitchFamily="18" charset="0"/>
                <a:sym typeface="Palatino Linotype" pitchFamily="18" charset="0"/>
              </a:defRPr>
            </a:lvl1pPr>
            <a:lvl2pPr algn="l" eaLnBrk="1" fontAlgn="base" hangingPunct="1" indent="0" latinLnBrk="1" marL="457200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baseline="0" b="0" sz="1800" i="0" u="none">
                <a:solidFill>
                  <a:schemeClr val="dk1"/>
                </a:solidFill>
                <a:latin typeface="Palatino Linotype" pitchFamily="18" charset="0"/>
                <a:sym typeface="Palatino Linotype" pitchFamily="18" charset="0"/>
              </a:defRPr>
            </a:lvl2pPr>
            <a:lvl3pPr algn="l" eaLnBrk="1" fontAlgn="base" hangingPunct="1" indent="0" latinLnBrk="1" marL="914400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baseline="0" b="0" sz="1800" i="0" u="none">
                <a:solidFill>
                  <a:schemeClr val="dk1"/>
                </a:solidFill>
                <a:latin typeface="Palatino Linotype" pitchFamily="18" charset="0"/>
                <a:sym typeface="Palatino Linotype" pitchFamily="18" charset="0"/>
              </a:defRPr>
            </a:lvl3pPr>
            <a:lvl4pPr algn="l" eaLnBrk="1" fontAlgn="base" hangingPunct="1" indent="0" latinLnBrk="1" marL="1371600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baseline="0" b="0" sz="1800" i="0" u="none">
                <a:solidFill>
                  <a:schemeClr val="dk1"/>
                </a:solidFill>
                <a:latin typeface="Palatino Linotype" pitchFamily="18" charset="0"/>
                <a:sym typeface="Palatino Linotype" pitchFamily="18" charset="0"/>
              </a:defRPr>
            </a:lvl4pPr>
            <a:lvl5pPr algn="l" eaLnBrk="1" fontAlgn="base" hangingPunct="1" indent="0" latinLnBrk="1" marL="1828800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baseline="0" b="0" sz="1800" i="0" u="none">
                <a:solidFill>
                  <a:schemeClr val="dk1"/>
                </a:solidFill>
                <a:latin typeface="Palatino Linotype" pitchFamily="18" charset="0"/>
                <a:sym typeface="Palatino Linotype" pitchFamily="18" charset="0"/>
              </a:defRPr>
            </a:lvl5pPr>
          </a:lstStyle>
          <a:p>
            <a:pPr algn="r" eaLnBrk="1" hangingPunct="1" latinLnBrk="1" lvl="0"/>
            <a:fld id="{566ABCEB-ACFC-4714-9973-3DA970169C29}" type="slidenum">
              <a:rPr altLang="en-US" sz="1200" lang="ru-RU"/>
              <a:pPr algn="r" eaLnBrk="1" hangingPunct="1" latinLnBrk="1" lvl="0"/>
            </a:fld>
            <a:endParaRPr altLang="en-US" sz="1200" lang="ru-RU"/>
          </a:p>
        </p:txBody>
      </p:sp>
      <p:sp>
        <p:nvSpPr>
          <p:cNvPr id="1048652" name=""/>
          <p:cNvSpPr/>
          <p:nvPr>
            <p:ph type="ftr" sz="quarter" idx="3"/>
          </p:nvPr>
        </p:nvSpPr>
        <p:spPr>
          <a:xfrm rot="0">
            <a:off x="3124200" y="6245225"/>
            <a:ext cx="2895600" cy="476250"/>
          </a:xfrm>
          <a:prstGeom prst="rect"/>
          <a:noFill/>
          <a:ln>
            <a:noFill/>
          </a:ln>
        </p:spPr>
        <p:txBody>
          <a:bodyPr anchor="t" bIns="45720" lIns="91440" rIns="91440" tIns="45720" vert="horz"/>
          <a:lstStyle>
            <a:lvl1pPr algn="l" eaLnBrk="1" fontAlgn="base" hangingPunct="1" indent="0" latinLnBrk="1" marL="0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baseline="0" b="0" sz="1800" i="0" u="none">
                <a:solidFill>
                  <a:schemeClr val="dk1"/>
                </a:solidFill>
                <a:latin typeface="Palatino Linotype" pitchFamily="18" charset="0"/>
                <a:sym typeface="Palatino Linotype" pitchFamily="18" charset="0"/>
              </a:defRPr>
            </a:lvl1pPr>
            <a:lvl2pPr algn="l" eaLnBrk="1" fontAlgn="base" hangingPunct="1" indent="0" latinLnBrk="1" marL="457200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baseline="0" b="0" sz="1800" i="0" u="none">
                <a:solidFill>
                  <a:schemeClr val="dk1"/>
                </a:solidFill>
                <a:latin typeface="Palatino Linotype" pitchFamily="18" charset="0"/>
                <a:sym typeface="Palatino Linotype" pitchFamily="18" charset="0"/>
              </a:defRPr>
            </a:lvl2pPr>
            <a:lvl3pPr algn="l" eaLnBrk="1" fontAlgn="base" hangingPunct="1" indent="0" latinLnBrk="1" marL="914400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baseline="0" b="0" sz="1800" i="0" u="none">
                <a:solidFill>
                  <a:schemeClr val="dk1"/>
                </a:solidFill>
                <a:latin typeface="Palatino Linotype" pitchFamily="18" charset="0"/>
                <a:sym typeface="Palatino Linotype" pitchFamily="18" charset="0"/>
              </a:defRPr>
            </a:lvl3pPr>
            <a:lvl4pPr algn="l" eaLnBrk="1" fontAlgn="base" hangingPunct="1" indent="0" latinLnBrk="1" marL="1371600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baseline="0" b="0" sz="1800" i="0" u="none">
                <a:solidFill>
                  <a:schemeClr val="dk1"/>
                </a:solidFill>
                <a:latin typeface="Palatino Linotype" pitchFamily="18" charset="0"/>
                <a:sym typeface="Palatino Linotype" pitchFamily="18" charset="0"/>
              </a:defRPr>
            </a:lvl4pPr>
            <a:lvl5pPr algn="l" eaLnBrk="1" fontAlgn="base" hangingPunct="1" indent="0" latinLnBrk="1" marL="1828800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baseline="0" b="0" sz="1800" i="0" u="none">
                <a:solidFill>
                  <a:schemeClr val="dk1"/>
                </a:solidFill>
                <a:latin typeface="Palatino Linotype" pitchFamily="18" charset="0"/>
                <a:sym typeface="Palatino Linotype" pitchFamily="18" charset="0"/>
              </a:defRPr>
            </a:lvl5pPr>
          </a:lstStyle>
          <a:p>
            <a:pPr algn="ctr" eaLnBrk="1" hangingPunct="1" latinLnBrk="1" lvl="0"/>
            <a:endParaRPr altLang="en-US" sz="1200"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Tx">
  <p:cSld name="Content with Caption">
    <p:spTree>
      <p:nvGrpSpPr>
        <p:cNvPr id="73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70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altLang="zh-CN" lang="en-US" smtClean="0"/>
              <a:t>Click to edit Master title style</a:t>
            </a:r>
            <a:endParaRPr altLang="en-US" lang="zh-CN"/>
          </a:p>
        </p:txBody>
      </p:sp>
      <p:sp>
        <p:nvSpPr>
          <p:cNvPr id="1048703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7" cy="3811588"/>
          </a:xfrm>
        </p:spPr>
        <p:txBody>
          <a:bodyPr/>
          <a:lstStyle>
            <a:lvl1pPr indent="0" marL="0">
              <a:buNone/>
              <a:defRPr sz="1600"/>
            </a:lvl1pPr>
            <a:lvl2pPr indent="0" marL="457200">
              <a:buNone/>
              <a:defRPr sz="1400"/>
            </a:lvl2pPr>
            <a:lvl3pPr indent="0" marL="914400">
              <a:buNone/>
              <a:defRPr sz="1200"/>
            </a:lvl3pPr>
            <a:lvl4pPr indent="0" marL="1371600">
              <a:buNone/>
              <a:defRPr sz="1000"/>
            </a:lvl4pPr>
            <a:lvl5pPr indent="0" marL="1828800">
              <a:buNone/>
              <a:defRPr sz="1000"/>
            </a:lvl5pPr>
            <a:lvl6pPr indent="0" marL="2286000">
              <a:buNone/>
              <a:defRPr sz="1000"/>
            </a:lvl6pPr>
            <a:lvl7pPr indent="0" marL="2743200">
              <a:buNone/>
              <a:defRPr sz="1000"/>
            </a:lvl7pPr>
            <a:lvl8pPr indent="0" marL="3200400">
              <a:buNone/>
              <a:defRPr sz="1000"/>
            </a:lvl8pPr>
            <a:lvl9pPr indent="0" marL="3657600">
              <a:buNone/>
              <a:defRPr sz="1000"/>
            </a:lvl9pPr>
          </a:lstStyle>
          <a:p>
            <a:pPr lvl="0"/>
            <a:r>
              <a:rPr altLang="zh-CN" lang="en-US" smtClean="0"/>
              <a:t>Click to edit Master text styles</a:t>
            </a:r>
          </a:p>
        </p:txBody>
      </p:sp>
      <p:sp>
        <p:nvSpPr>
          <p:cNvPr id="1048704" name="Content Placeholder 2"/>
          <p:cNvSpPr>
            <a:spLocks noGrp="1"/>
          </p:cNvSpPr>
          <p:nvPr>
            <p:ph idx="1"/>
          </p:nvPr>
        </p:nvSpPr>
        <p:spPr>
          <a:xfrm>
            <a:off x="3887391" y="987424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altLang="zh-CN" lang="en-US" smtClean="0"/>
              <a:t>Click to edit Master text styles</a:t>
            </a:r>
          </a:p>
          <a:p>
            <a:pPr lvl="1"/>
            <a:r>
              <a:rPr altLang="zh-CN" lang="en-US" smtClean="0"/>
              <a:t>Second level</a:t>
            </a:r>
          </a:p>
          <a:p>
            <a:pPr lvl="2"/>
            <a:r>
              <a:rPr altLang="zh-CN" lang="en-US" smtClean="0"/>
              <a:t>Third level</a:t>
            </a:r>
          </a:p>
          <a:p>
            <a:pPr lvl="3"/>
            <a:r>
              <a:rPr altLang="zh-CN" lang="en-US" smtClean="0"/>
              <a:t>Fourth level</a:t>
            </a:r>
          </a:p>
          <a:p>
            <a:pPr lvl="4"/>
            <a:r>
              <a:rPr altLang="zh-CN" lang="en-US" smtClean="0"/>
              <a:t>Fifth level</a:t>
            </a:r>
          </a:p>
        </p:txBody>
      </p:sp>
      <p:sp>
        <p:nvSpPr>
          <p:cNvPr id="1048651" name=""/>
          <p:cNvSpPr/>
          <p:nvPr>
            <p:ph type="dt" sz="half" idx="2"/>
          </p:nvPr>
        </p:nvSpPr>
        <p:spPr>
          <a:xfrm rot="0">
            <a:off x="457200" y="6245225"/>
            <a:ext cx="2133600" cy="476250"/>
          </a:xfrm>
          <a:prstGeom prst="rect"/>
          <a:noFill/>
          <a:ln>
            <a:noFill/>
          </a:ln>
        </p:spPr>
        <p:txBody>
          <a:bodyPr anchor="t" bIns="45720" lIns="91440" rIns="91440" tIns="45720" vert="horz"/>
          <a:lstStyle>
            <a:lvl1pPr algn="l" eaLnBrk="1" fontAlgn="base" hangingPunct="1" indent="0" latinLnBrk="1" marL="0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baseline="0" b="0" sz="1800" i="0" u="none">
                <a:solidFill>
                  <a:schemeClr val="dk1"/>
                </a:solidFill>
                <a:latin typeface="Palatino Linotype" pitchFamily="18" charset="0"/>
                <a:sym typeface="Palatino Linotype" pitchFamily="18" charset="0"/>
              </a:defRPr>
            </a:lvl1pPr>
            <a:lvl2pPr algn="l" eaLnBrk="1" fontAlgn="base" hangingPunct="1" indent="0" latinLnBrk="1" marL="457200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baseline="0" b="0" sz="1800" i="0" u="none">
                <a:solidFill>
                  <a:schemeClr val="dk1"/>
                </a:solidFill>
                <a:latin typeface="Palatino Linotype" pitchFamily="18" charset="0"/>
                <a:sym typeface="Palatino Linotype" pitchFamily="18" charset="0"/>
              </a:defRPr>
            </a:lvl2pPr>
            <a:lvl3pPr algn="l" eaLnBrk="1" fontAlgn="base" hangingPunct="1" indent="0" latinLnBrk="1" marL="914400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baseline="0" b="0" sz="1800" i="0" u="none">
                <a:solidFill>
                  <a:schemeClr val="dk1"/>
                </a:solidFill>
                <a:latin typeface="Palatino Linotype" pitchFamily="18" charset="0"/>
                <a:sym typeface="Palatino Linotype" pitchFamily="18" charset="0"/>
              </a:defRPr>
            </a:lvl3pPr>
            <a:lvl4pPr algn="l" eaLnBrk="1" fontAlgn="base" hangingPunct="1" indent="0" latinLnBrk="1" marL="1371600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baseline="0" b="0" sz="1800" i="0" u="none">
                <a:solidFill>
                  <a:schemeClr val="dk1"/>
                </a:solidFill>
                <a:latin typeface="Palatino Linotype" pitchFamily="18" charset="0"/>
                <a:sym typeface="Palatino Linotype" pitchFamily="18" charset="0"/>
              </a:defRPr>
            </a:lvl4pPr>
            <a:lvl5pPr algn="l" eaLnBrk="1" fontAlgn="base" hangingPunct="1" indent="0" latinLnBrk="1" marL="1828800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baseline="0" b="0" sz="1800" i="0" u="none">
                <a:solidFill>
                  <a:schemeClr val="dk1"/>
                </a:solidFill>
                <a:latin typeface="Palatino Linotype" pitchFamily="18" charset="0"/>
                <a:sym typeface="Palatino Linotype" pitchFamily="18" charset="0"/>
              </a:defRPr>
            </a:lvl5pPr>
          </a:lstStyle>
          <a:p>
            <a:pPr eaLnBrk="1" hangingPunct="1" latinLnBrk="1" lvl="0"/>
            <a:endParaRPr altLang="en-US" sz="1200" lang="ru-RU"/>
          </a:p>
        </p:txBody>
      </p:sp>
      <p:sp>
        <p:nvSpPr>
          <p:cNvPr id="1048653" name=""/>
          <p:cNvSpPr/>
          <p:nvPr>
            <p:ph type="sldNum" sz="quarter" idx="4"/>
          </p:nvPr>
        </p:nvSpPr>
        <p:spPr>
          <a:xfrm rot="0">
            <a:off x="6553200" y="6245225"/>
            <a:ext cx="2133600" cy="476250"/>
          </a:xfrm>
          <a:prstGeom prst="rect"/>
          <a:noFill/>
          <a:ln>
            <a:noFill/>
          </a:ln>
        </p:spPr>
        <p:txBody>
          <a:bodyPr anchor="t" bIns="45720" lIns="91440" rIns="91440" tIns="45720" vert="horz"/>
          <a:lstStyle>
            <a:lvl1pPr algn="l" eaLnBrk="1" fontAlgn="base" hangingPunct="1" indent="0" latinLnBrk="1" marL="0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baseline="0" b="0" sz="1800" i="0" u="none">
                <a:solidFill>
                  <a:schemeClr val="dk1"/>
                </a:solidFill>
                <a:latin typeface="Palatino Linotype" pitchFamily="18" charset="0"/>
                <a:sym typeface="Palatino Linotype" pitchFamily="18" charset="0"/>
              </a:defRPr>
            </a:lvl1pPr>
            <a:lvl2pPr algn="l" eaLnBrk="1" fontAlgn="base" hangingPunct="1" indent="0" latinLnBrk="1" marL="457200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baseline="0" b="0" sz="1800" i="0" u="none">
                <a:solidFill>
                  <a:schemeClr val="dk1"/>
                </a:solidFill>
                <a:latin typeface="Palatino Linotype" pitchFamily="18" charset="0"/>
                <a:sym typeface="Palatino Linotype" pitchFamily="18" charset="0"/>
              </a:defRPr>
            </a:lvl2pPr>
            <a:lvl3pPr algn="l" eaLnBrk="1" fontAlgn="base" hangingPunct="1" indent="0" latinLnBrk="1" marL="914400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baseline="0" b="0" sz="1800" i="0" u="none">
                <a:solidFill>
                  <a:schemeClr val="dk1"/>
                </a:solidFill>
                <a:latin typeface="Palatino Linotype" pitchFamily="18" charset="0"/>
                <a:sym typeface="Palatino Linotype" pitchFamily="18" charset="0"/>
              </a:defRPr>
            </a:lvl3pPr>
            <a:lvl4pPr algn="l" eaLnBrk="1" fontAlgn="base" hangingPunct="1" indent="0" latinLnBrk="1" marL="1371600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baseline="0" b="0" sz="1800" i="0" u="none">
                <a:solidFill>
                  <a:schemeClr val="dk1"/>
                </a:solidFill>
                <a:latin typeface="Palatino Linotype" pitchFamily="18" charset="0"/>
                <a:sym typeface="Palatino Linotype" pitchFamily="18" charset="0"/>
              </a:defRPr>
            </a:lvl4pPr>
            <a:lvl5pPr algn="l" eaLnBrk="1" fontAlgn="base" hangingPunct="1" indent="0" latinLnBrk="1" marL="1828800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baseline="0" b="0" sz="1800" i="0" u="none">
                <a:solidFill>
                  <a:schemeClr val="dk1"/>
                </a:solidFill>
                <a:latin typeface="Palatino Linotype" pitchFamily="18" charset="0"/>
                <a:sym typeface="Palatino Linotype" pitchFamily="18" charset="0"/>
              </a:defRPr>
            </a:lvl5pPr>
          </a:lstStyle>
          <a:p>
            <a:pPr algn="r" eaLnBrk="1" hangingPunct="1" latinLnBrk="1" lvl="0"/>
            <a:fld id="{566ABCEB-ACFC-4714-9973-3DA970169C29}" type="slidenum">
              <a:rPr altLang="en-US" sz="1200" lang="ru-RU"/>
              <a:pPr algn="r" eaLnBrk="1" hangingPunct="1" latinLnBrk="1" lvl="0"/>
            </a:fld>
            <a:endParaRPr altLang="en-US" sz="1200" lang="ru-RU"/>
          </a:p>
        </p:txBody>
      </p:sp>
      <p:sp>
        <p:nvSpPr>
          <p:cNvPr id="1048652" name=""/>
          <p:cNvSpPr/>
          <p:nvPr>
            <p:ph type="ftr" sz="quarter" idx="3"/>
          </p:nvPr>
        </p:nvSpPr>
        <p:spPr>
          <a:xfrm rot="0">
            <a:off x="3124200" y="6245225"/>
            <a:ext cx="2895600" cy="476250"/>
          </a:xfrm>
          <a:prstGeom prst="rect"/>
          <a:noFill/>
          <a:ln>
            <a:noFill/>
          </a:ln>
        </p:spPr>
        <p:txBody>
          <a:bodyPr anchor="t" bIns="45720" lIns="91440" rIns="91440" tIns="45720" vert="horz"/>
          <a:lstStyle>
            <a:lvl1pPr algn="l" eaLnBrk="1" fontAlgn="base" hangingPunct="1" indent="0" latinLnBrk="1" marL="0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baseline="0" b="0" sz="1800" i="0" u="none">
                <a:solidFill>
                  <a:schemeClr val="dk1"/>
                </a:solidFill>
                <a:latin typeface="Palatino Linotype" pitchFamily="18" charset="0"/>
                <a:sym typeface="Palatino Linotype" pitchFamily="18" charset="0"/>
              </a:defRPr>
            </a:lvl1pPr>
            <a:lvl2pPr algn="l" eaLnBrk="1" fontAlgn="base" hangingPunct="1" indent="0" latinLnBrk="1" marL="457200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baseline="0" b="0" sz="1800" i="0" u="none">
                <a:solidFill>
                  <a:schemeClr val="dk1"/>
                </a:solidFill>
                <a:latin typeface="Palatino Linotype" pitchFamily="18" charset="0"/>
                <a:sym typeface="Palatino Linotype" pitchFamily="18" charset="0"/>
              </a:defRPr>
            </a:lvl2pPr>
            <a:lvl3pPr algn="l" eaLnBrk="1" fontAlgn="base" hangingPunct="1" indent="0" latinLnBrk="1" marL="914400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baseline="0" b="0" sz="1800" i="0" u="none">
                <a:solidFill>
                  <a:schemeClr val="dk1"/>
                </a:solidFill>
                <a:latin typeface="Palatino Linotype" pitchFamily="18" charset="0"/>
                <a:sym typeface="Palatino Linotype" pitchFamily="18" charset="0"/>
              </a:defRPr>
            </a:lvl3pPr>
            <a:lvl4pPr algn="l" eaLnBrk="1" fontAlgn="base" hangingPunct="1" indent="0" latinLnBrk="1" marL="1371600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baseline="0" b="0" sz="1800" i="0" u="none">
                <a:solidFill>
                  <a:schemeClr val="dk1"/>
                </a:solidFill>
                <a:latin typeface="Palatino Linotype" pitchFamily="18" charset="0"/>
                <a:sym typeface="Palatino Linotype" pitchFamily="18" charset="0"/>
              </a:defRPr>
            </a:lvl4pPr>
            <a:lvl5pPr algn="l" eaLnBrk="1" fontAlgn="base" hangingPunct="1" indent="0" latinLnBrk="1" marL="1828800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baseline="0" b="0" sz="1800" i="0" u="none">
                <a:solidFill>
                  <a:schemeClr val="dk1"/>
                </a:solidFill>
                <a:latin typeface="Palatino Linotype" pitchFamily="18" charset="0"/>
                <a:sym typeface="Palatino Linotype" pitchFamily="18" charset="0"/>
              </a:defRPr>
            </a:lvl5pPr>
          </a:lstStyle>
          <a:p>
            <a:pPr algn="ctr" eaLnBrk="1" hangingPunct="1" latinLnBrk="1" lvl="0"/>
            <a:endParaRPr altLang="en-US" sz="1200"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picTx">
  <p:cSld name="Picture with Caption">
    <p:spTree>
      <p:nvGrpSpPr>
        <p:cNvPr id="75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705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altLang="zh-CN" lang="en-US" smtClean="0"/>
              <a:t>Click to edit Master title style</a:t>
            </a:r>
            <a:endParaRPr altLang="en-US" lang="zh-CN"/>
          </a:p>
        </p:txBody>
      </p:sp>
      <p:sp>
        <p:nvSpPr>
          <p:cNvPr id="1048706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7" cy="3811588"/>
          </a:xfrm>
        </p:spPr>
        <p:txBody>
          <a:bodyPr/>
          <a:lstStyle>
            <a:lvl1pPr indent="0" marL="0">
              <a:buNone/>
              <a:defRPr sz="1600"/>
            </a:lvl1pPr>
            <a:lvl2pPr indent="0" marL="457200">
              <a:buNone/>
              <a:defRPr sz="1400"/>
            </a:lvl2pPr>
            <a:lvl3pPr indent="0" marL="914400">
              <a:buNone/>
              <a:defRPr sz="1200"/>
            </a:lvl3pPr>
            <a:lvl4pPr indent="0" marL="1371600">
              <a:buNone/>
              <a:defRPr sz="1000"/>
            </a:lvl4pPr>
            <a:lvl5pPr indent="0" marL="1828800">
              <a:buNone/>
              <a:defRPr sz="1000"/>
            </a:lvl5pPr>
            <a:lvl6pPr indent="0" marL="2286000">
              <a:buNone/>
              <a:defRPr sz="1000"/>
            </a:lvl6pPr>
            <a:lvl7pPr indent="0" marL="2743200">
              <a:buNone/>
              <a:defRPr sz="1000"/>
            </a:lvl7pPr>
            <a:lvl8pPr indent="0" marL="3200400">
              <a:buNone/>
              <a:defRPr sz="1000"/>
            </a:lvl8pPr>
            <a:lvl9pPr indent="0" marL="3657600">
              <a:buNone/>
              <a:defRPr sz="1000"/>
            </a:lvl9pPr>
          </a:lstStyle>
          <a:p>
            <a:pPr lvl="0"/>
            <a:r>
              <a:rPr altLang="zh-CN" lang="en-US" smtClean="0"/>
              <a:t>Click to edit Master text styles</a:t>
            </a:r>
          </a:p>
        </p:txBody>
      </p:sp>
      <p:sp>
        <p:nvSpPr>
          <p:cNvPr id="1048707" name="Picture Placeholder 2"/>
          <p:cNvSpPr>
            <a:spLocks noGrp="1"/>
          </p:cNvSpPr>
          <p:nvPr>
            <p:ph type="pic" idx="1"/>
          </p:nvPr>
        </p:nvSpPr>
        <p:spPr>
          <a:xfrm>
            <a:off x="3887391" y="987424"/>
            <a:ext cx="4629150" cy="4873625"/>
          </a:xfrm>
        </p:spPr>
        <p:txBody>
          <a:bodyPr/>
          <a:lstStyle>
            <a:lvl1pPr indent="0" marL="0">
              <a:buNone/>
              <a:defRPr sz="3200"/>
            </a:lvl1pPr>
            <a:lvl2pPr indent="0" marL="457200">
              <a:buNone/>
              <a:defRPr sz="2800"/>
            </a:lvl2pPr>
            <a:lvl3pPr indent="0" marL="914400">
              <a:buNone/>
              <a:defRPr sz="2000"/>
            </a:lvl3pPr>
            <a:lvl4pPr indent="0" marL="1371600">
              <a:buNone/>
              <a:defRPr sz="2000"/>
            </a:lvl4pPr>
            <a:lvl5pPr indent="0" marL="1828800">
              <a:buNone/>
              <a:defRPr sz="2000"/>
            </a:lvl5pPr>
            <a:lvl6pPr indent="0" marL="2286000">
              <a:buNone/>
              <a:defRPr sz="2000"/>
            </a:lvl6pPr>
            <a:lvl7pPr indent="0" marL="2743200">
              <a:buNone/>
              <a:defRPr sz="2000"/>
            </a:lvl7pPr>
            <a:lvl8pPr indent="0" marL="3200400">
              <a:buNone/>
              <a:defRPr sz="2000"/>
            </a:lvl8pPr>
            <a:lvl9pPr indent="0" marL="3657600">
              <a:buNone/>
              <a:defRPr sz="2000"/>
            </a:lvl9pPr>
          </a:lstStyle>
          <a:p>
            <a:endParaRPr altLang="en-US" lang="zh-CN"/>
          </a:p>
        </p:txBody>
      </p:sp>
      <p:sp>
        <p:nvSpPr>
          <p:cNvPr id="1048651" name=""/>
          <p:cNvSpPr/>
          <p:nvPr>
            <p:ph type="dt" sz="half" idx="2"/>
          </p:nvPr>
        </p:nvSpPr>
        <p:spPr>
          <a:xfrm rot="0">
            <a:off x="457200" y="6245225"/>
            <a:ext cx="2133600" cy="476250"/>
          </a:xfrm>
          <a:prstGeom prst="rect"/>
          <a:noFill/>
          <a:ln>
            <a:noFill/>
          </a:ln>
        </p:spPr>
        <p:txBody>
          <a:bodyPr anchor="t" bIns="45720" lIns="91440" rIns="91440" tIns="45720" vert="horz"/>
          <a:lstStyle>
            <a:lvl1pPr algn="l" eaLnBrk="1" fontAlgn="base" hangingPunct="1" indent="0" latinLnBrk="1" marL="0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baseline="0" b="0" sz="1800" i="0" u="none">
                <a:solidFill>
                  <a:schemeClr val="dk1"/>
                </a:solidFill>
                <a:latin typeface="Palatino Linotype" pitchFamily="18" charset="0"/>
                <a:sym typeface="Palatino Linotype" pitchFamily="18" charset="0"/>
              </a:defRPr>
            </a:lvl1pPr>
            <a:lvl2pPr algn="l" eaLnBrk="1" fontAlgn="base" hangingPunct="1" indent="0" latinLnBrk="1" marL="457200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baseline="0" b="0" sz="1800" i="0" u="none">
                <a:solidFill>
                  <a:schemeClr val="dk1"/>
                </a:solidFill>
                <a:latin typeface="Palatino Linotype" pitchFamily="18" charset="0"/>
                <a:sym typeface="Palatino Linotype" pitchFamily="18" charset="0"/>
              </a:defRPr>
            </a:lvl2pPr>
            <a:lvl3pPr algn="l" eaLnBrk="1" fontAlgn="base" hangingPunct="1" indent="0" latinLnBrk="1" marL="914400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baseline="0" b="0" sz="1800" i="0" u="none">
                <a:solidFill>
                  <a:schemeClr val="dk1"/>
                </a:solidFill>
                <a:latin typeface="Palatino Linotype" pitchFamily="18" charset="0"/>
                <a:sym typeface="Palatino Linotype" pitchFamily="18" charset="0"/>
              </a:defRPr>
            </a:lvl3pPr>
            <a:lvl4pPr algn="l" eaLnBrk="1" fontAlgn="base" hangingPunct="1" indent="0" latinLnBrk="1" marL="1371600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baseline="0" b="0" sz="1800" i="0" u="none">
                <a:solidFill>
                  <a:schemeClr val="dk1"/>
                </a:solidFill>
                <a:latin typeface="Palatino Linotype" pitchFamily="18" charset="0"/>
                <a:sym typeface="Palatino Linotype" pitchFamily="18" charset="0"/>
              </a:defRPr>
            </a:lvl4pPr>
            <a:lvl5pPr algn="l" eaLnBrk="1" fontAlgn="base" hangingPunct="1" indent="0" latinLnBrk="1" marL="1828800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baseline="0" b="0" sz="1800" i="0" u="none">
                <a:solidFill>
                  <a:schemeClr val="dk1"/>
                </a:solidFill>
                <a:latin typeface="Palatino Linotype" pitchFamily="18" charset="0"/>
                <a:sym typeface="Palatino Linotype" pitchFamily="18" charset="0"/>
              </a:defRPr>
            </a:lvl5pPr>
          </a:lstStyle>
          <a:p>
            <a:pPr eaLnBrk="1" hangingPunct="1" latinLnBrk="1" lvl="0"/>
            <a:endParaRPr altLang="en-US" sz="1200" lang="ru-RU"/>
          </a:p>
        </p:txBody>
      </p:sp>
      <p:sp>
        <p:nvSpPr>
          <p:cNvPr id="1048653" name=""/>
          <p:cNvSpPr/>
          <p:nvPr>
            <p:ph type="sldNum" sz="quarter" idx="4"/>
          </p:nvPr>
        </p:nvSpPr>
        <p:spPr>
          <a:xfrm rot="0">
            <a:off x="6553200" y="6245225"/>
            <a:ext cx="2133600" cy="476250"/>
          </a:xfrm>
          <a:prstGeom prst="rect"/>
          <a:noFill/>
          <a:ln>
            <a:noFill/>
          </a:ln>
        </p:spPr>
        <p:txBody>
          <a:bodyPr anchor="t" bIns="45720" lIns="91440" rIns="91440" tIns="45720" vert="horz"/>
          <a:lstStyle>
            <a:lvl1pPr algn="l" eaLnBrk="1" fontAlgn="base" hangingPunct="1" indent="0" latinLnBrk="1" marL="0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baseline="0" b="0" sz="1800" i="0" u="none">
                <a:solidFill>
                  <a:schemeClr val="dk1"/>
                </a:solidFill>
                <a:latin typeface="Palatino Linotype" pitchFamily="18" charset="0"/>
                <a:sym typeface="Palatino Linotype" pitchFamily="18" charset="0"/>
              </a:defRPr>
            </a:lvl1pPr>
            <a:lvl2pPr algn="l" eaLnBrk="1" fontAlgn="base" hangingPunct="1" indent="0" latinLnBrk="1" marL="457200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baseline="0" b="0" sz="1800" i="0" u="none">
                <a:solidFill>
                  <a:schemeClr val="dk1"/>
                </a:solidFill>
                <a:latin typeface="Palatino Linotype" pitchFamily="18" charset="0"/>
                <a:sym typeface="Palatino Linotype" pitchFamily="18" charset="0"/>
              </a:defRPr>
            </a:lvl2pPr>
            <a:lvl3pPr algn="l" eaLnBrk="1" fontAlgn="base" hangingPunct="1" indent="0" latinLnBrk="1" marL="914400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baseline="0" b="0" sz="1800" i="0" u="none">
                <a:solidFill>
                  <a:schemeClr val="dk1"/>
                </a:solidFill>
                <a:latin typeface="Palatino Linotype" pitchFamily="18" charset="0"/>
                <a:sym typeface="Palatino Linotype" pitchFamily="18" charset="0"/>
              </a:defRPr>
            </a:lvl3pPr>
            <a:lvl4pPr algn="l" eaLnBrk="1" fontAlgn="base" hangingPunct="1" indent="0" latinLnBrk="1" marL="1371600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baseline="0" b="0" sz="1800" i="0" u="none">
                <a:solidFill>
                  <a:schemeClr val="dk1"/>
                </a:solidFill>
                <a:latin typeface="Palatino Linotype" pitchFamily="18" charset="0"/>
                <a:sym typeface="Palatino Linotype" pitchFamily="18" charset="0"/>
              </a:defRPr>
            </a:lvl4pPr>
            <a:lvl5pPr algn="l" eaLnBrk="1" fontAlgn="base" hangingPunct="1" indent="0" latinLnBrk="1" marL="1828800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baseline="0" b="0" sz="1800" i="0" u="none">
                <a:solidFill>
                  <a:schemeClr val="dk1"/>
                </a:solidFill>
                <a:latin typeface="Palatino Linotype" pitchFamily="18" charset="0"/>
                <a:sym typeface="Palatino Linotype" pitchFamily="18" charset="0"/>
              </a:defRPr>
            </a:lvl5pPr>
          </a:lstStyle>
          <a:p>
            <a:pPr algn="r" eaLnBrk="1" hangingPunct="1" latinLnBrk="1" lvl="0"/>
            <a:fld id="{566ABCEB-ACFC-4714-9973-3DA970169C29}" type="slidenum">
              <a:rPr altLang="en-US" sz="1200" lang="ru-RU"/>
              <a:pPr algn="r" eaLnBrk="1" hangingPunct="1" latinLnBrk="1" lvl="0"/>
            </a:fld>
            <a:endParaRPr altLang="en-US" sz="1200" lang="ru-RU"/>
          </a:p>
        </p:txBody>
      </p:sp>
      <p:sp>
        <p:nvSpPr>
          <p:cNvPr id="1048652" name=""/>
          <p:cNvSpPr/>
          <p:nvPr>
            <p:ph type="ftr" sz="quarter" idx="3"/>
          </p:nvPr>
        </p:nvSpPr>
        <p:spPr>
          <a:xfrm rot="0">
            <a:off x="3124200" y="6245225"/>
            <a:ext cx="2895600" cy="476250"/>
          </a:xfrm>
          <a:prstGeom prst="rect"/>
          <a:noFill/>
          <a:ln>
            <a:noFill/>
          </a:ln>
        </p:spPr>
        <p:txBody>
          <a:bodyPr anchor="t" bIns="45720" lIns="91440" rIns="91440" tIns="45720" vert="horz"/>
          <a:lstStyle>
            <a:lvl1pPr algn="l" eaLnBrk="1" fontAlgn="base" hangingPunct="1" indent="0" latinLnBrk="1" marL="0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baseline="0" b="0" sz="1800" i="0" u="none">
                <a:solidFill>
                  <a:schemeClr val="dk1"/>
                </a:solidFill>
                <a:latin typeface="Palatino Linotype" pitchFamily="18" charset="0"/>
                <a:sym typeface="Palatino Linotype" pitchFamily="18" charset="0"/>
              </a:defRPr>
            </a:lvl1pPr>
            <a:lvl2pPr algn="l" eaLnBrk="1" fontAlgn="base" hangingPunct="1" indent="0" latinLnBrk="1" marL="457200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baseline="0" b="0" sz="1800" i="0" u="none">
                <a:solidFill>
                  <a:schemeClr val="dk1"/>
                </a:solidFill>
                <a:latin typeface="Palatino Linotype" pitchFamily="18" charset="0"/>
                <a:sym typeface="Palatino Linotype" pitchFamily="18" charset="0"/>
              </a:defRPr>
            </a:lvl2pPr>
            <a:lvl3pPr algn="l" eaLnBrk="1" fontAlgn="base" hangingPunct="1" indent="0" latinLnBrk="1" marL="914400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baseline="0" b="0" sz="1800" i="0" u="none">
                <a:solidFill>
                  <a:schemeClr val="dk1"/>
                </a:solidFill>
                <a:latin typeface="Palatino Linotype" pitchFamily="18" charset="0"/>
                <a:sym typeface="Palatino Linotype" pitchFamily="18" charset="0"/>
              </a:defRPr>
            </a:lvl3pPr>
            <a:lvl4pPr algn="l" eaLnBrk="1" fontAlgn="base" hangingPunct="1" indent="0" latinLnBrk="1" marL="1371600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baseline="0" b="0" sz="1800" i="0" u="none">
                <a:solidFill>
                  <a:schemeClr val="dk1"/>
                </a:solidFill>
                <a:latin typeface="Palatino Linotype" pitchFamily="18" charset="0"/>
                <a:sym typeface="Palatino Linotype" pitchFamily="18" charset="0"/>
              </a:defRPr>
            </a:lvl4pPr>
            <a:lvl5pPr algn="l" eaLnBrk="1" fontAlgn="base" hangingPunct="1" indent="0" latinLnBrk="1" marL="1828800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baseline="0" b="0" sz="1800" i="0" u="none">
                <a:solidFill>
                  <a:schemeClr val="dk1"/>
                </a:solidFill>
                <a:latin typeface="Palatino Linotype" pitchFamily="18" charset="0"/>
                <a:sym typeface="Palatino Linotype" pitchFamily="18" charset="0"/>
              </a:defRPr>
            </a:lvl5pPr>
          </a:lstStyle>
          <a:p>
            <a:pPr algn="ctr" eaLnBrk="1" hangingPunct="1" latinLnBrk="1" lvl="0"/>
            <a:endParaRPr altLang="en-US" sz="1200"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white">
      <p:bgPr>
        <a:solidFill>
          <a:schemeClr val="lt1"/>
        </a:solidFill>
      </p:bgPr>
    </p:bg>
    <p:spTree>
      <p:nvGrpSpPr>
        <p:cNvPr id="11" name=""/>
        <p:cNvGrpSpPr/>
        <p:nvPr/>
      </p:nvGrpSpPr>
      <p:grpSpPr>
        <a:xfrm rot="0">
          <a:off x="0" y="0"/>
          <a:ext cx="0" cy="0"/>
          <a:chOff x="0" y="0"/>
          <a:chExt cx="0" cy="0"/>
        </a:xfrm>
      </p:grpSpPr>
      <p:grpSp>
        <p:nvGrpSpPr>
          <p:cNvPr id="12" name=""/>
          <p:cNvGrpSpPr/>
          <p:nvPr/>
        </p:nvGrpSpPr>
        <p:grpSpPr>
          <a:xfrm rot="0">
            <a:off x="-25400" y="0"/>
            <a:ext cx="9166225" cy="7027862"/>
            <a:chOff x="-16" y="0"/>
            <a:chExt cx="5774" cy="4427"/>
          </a:xfrm>
        </p:grpSpPr>
        <p:grpSp>
          <p:nvGrpSpPr>
            <p:cNvPr id="13" name=""/>
            <p:cNvGrpSpPr/>
            <p:nvPr/>
          </p:nvGrpSpPr>
          <p:grpSpPr>
            <a:xfrm rot="0">
              <a:off x="-16" y="0"/>
              <a:ext cx="5771" cy="4427"/>
              <a:chOff x="-14" y="-3"/>
              <a:chExt cx="5771" cy="4427"/>
            </a:xfrm>
          </p:grpSpPr>
          <p:grpSp>
            <p:nvGrpSpPr>
              <p:cNvPr id="14" name=""/>
              <p:cNvGrpSpPr/>
              <p:nvPr/>
            </p:nvGrpSpPr>
            <p:grpSpPr>
              <a:xfrm rot="0">
                <a:off x="1834" y="-2"/>
                <a:ext cx="209" cy="4316"/>
                <a:chOff x="1834" y="-2"/>
                <a:chExt cx="209" cy="4316"/>
              </a:xfrm>
            </p:grpSpPr>
            <p:sp>
              <p:nvSpPr>
                <p:cNvPr id="1048576" name=""/>
                <p:cNvSpPr/>
                <p:nvPr/>
              </p:nvSpPr>
              <p:spPr bwMode="white">
                <a:xfrm rot="0">
                  <a:off x="1834" y="0"/>
                  <a:ext cx="209" cy="4314"/>
                </a:xfrm>
                <a:custGeom>
                  <a:avLst/>
                  <a:gdLst>
                    <a:gd name="l" fmla="*/ 0 w 209"/>
                    <a:gd name="t" fmla="*/ 0 h 4314"/>
                    <a:gd name="r" fmla="*/ 209 w 209"/>
                    <a:gd name="b" fmla="*/ 4314 h 4314"/>
                  </a:gdLst>
                  <a:ahLst/>
                  <a:rect l="l" t="t" r="r" b="b"/>
                  <a:pathLst>
                    <a:path w="209" h="4314">
                      <a:moveTo>
                        <a:pt x="14" y="4314"/>
                      </a:moveTo>
                      <a:cubicBezTo>
                        <a:pt x="11" y="4130"/>
                        <a:pt x="21" y="3515"/>
                        <a:pt x="19" y="3207"/>
                      </a:cubicBezTo>
                      <a:cubicBezTo>
                        <a:pt x="17" y="2899"/>
                        <a:pt x="5" y="2613"/>
                        <a:pt x="3" y="2467"/>
                      </a:cubicBezTo>
                      <a:cubicBezTo>
                        <a:pt x="0" y="2321"/>
                        <a:pt x="2" y="2360"/>
                        <a:pt x="3" y="2330"/>
                      </a:cubicBezTo>
                      <a:cubicBezTo>
                        <a:pt x="3" y="2300"/>
                        <a:pt x="7" y="2302"/>
                        <a:pt x="8" y="2288"/>
                      </a:cubicBezTo>
                      <a:cubicBezTo>
                        <a:pt x="10" y="2274"/>
                        <a:pt x="11" y="2260"/>
                        <a:pt x="10" y="2244"/>
                      </a:cubicBezTo>
                      <a:cubicBezTo>
                        <a:pt x="9" y="2228"/>
                        <a:pt x="4" y="2217"/>
                        <a:pt x="3" y="2193"/>
                      </a:cubicBezTo>
                      <a:cubicBezTo>
                        <a:pt x="1" y="2169"/>
                        <a:pt x="1" y="2159"/>
                        <a:pt x="3" y="2103"/>
                      </a:cubicBezTo>
                      <a:cubicBezTo>
                        <a:pt x="4" y="2046"/>
                        <a:pt x="11" y="1988"/>
                        <a:pt x="12" y="1849"/>
                      </a:cubicBezTo>
                      <a:cubicBezTo>
                        <a:pt x="13" y="1710"/>
                        <a:pt x="10" y="1578"/>
                        <a:pt x="10" y="1270"/>
                      </a:cubicBezTo>
                      <a:cubicBezTo>
                        <a:pt x="10" y="961"/>
                        <a:pt x="8" y="211"/>
                        <a:pt x="12" y="0"/>
                      </a:cubicBezTo>
                      <a:lnTo>
                        <a:pt x="34" y="4"/>
                      </a:lnTo>
                      <a:cubicBezTo>
                        <a:pt x="38" y="175"/>
                        <a:pt x="37" y="711"/>
                        <a:pt x="37" y="1026"/>
                      </a:cubicBezTo>
                      <a:cubicBezTo>
                        <a:pt x="38" y="1342"/>
                        <a:pt x="38" y="1717"/>
                        <a:pt x="36" y="1897"/>
                      </a:cubicBezTo>
                      <a:cubicBezTo>
                        <a:pt x="39" y="1973"/>
                        <a:pt x="29" y="2051"/>
                        <a:pt x="25" y="2105"/>
                      </a:cubicBezTo>
                      <a:cubicBezTo>
                        <a:pt x="22" y="2164"/>
                        <a:pt x="20" y="2202"/>
                        <a:pt x="39" y="2212"/>
                      </a:cubicBezTo>
                      <a:cubicBezTo>
                        <a:pt x="57" y="2226"/>
                        <a:pt x="81" y="2231"/>
                        <a:pt x="102" y="2228"/>
                      </a:cubicBezTo>
                      <a:cubicBezTo>
                        <a:pt x="123" y="2231"/>
                        <a:pt x="150" y="2235"/>
                        <a:pt x="163" y="2228"/>
                      </a:cubicBezTo>
                      <a:cubicBezTo>
                        <a:pt x="176" y="2221"/>
                        <a:pt x="178" y="2209"/>
                        <a:pt x="181" y="2184"/>
                      </a:cubicBezTo>
                      <a:cubicBezTo>
                        <a:pt x="184" y="2159"/>
                        <a:pt x="180" y="2113"/>
                        <a:pt x="180" y="2077"/>
                      </a:cubicBezTo>
                      <a:cubicBezTo>
                        <a:pt x="179" y="2041"/>
                        <a:pt x="179" y="2012"/>
                        <a:pt x="178" y="1969"/>
                      </a:cubicBezTo>
                      <a:cubicBezTo>
                        <a:pt x="174" y="1922"/>
                        <a:pt x="175" y="2145"/>
                        <a:pt x="173" y="1817"/>
                      </a:cubicBezTo>
                      <a:cubicBezTo>
                        <a:pt x="171" y="1490"/>
                        <a:pt x="163" y="305"/>
                        <a:pt x="167" y="3"/>
                      </a:cubicBezTo>
                      <a:lnTo>
                        <a:pt x="202" y="6"/>
                      </a:lnTo>
                      <a:cubicBezTo>
                        <a:pt x="206" y="122"/>
                        <a:pt x="195" y="395"/>
                        <a:pt x="195" y="701"/>
                      </a:cubicBezTo>
                      <a:cubicBezTo>
                        <a:pt x="194" y="1006"/>
                        <a:pt x="196" y="1600"/>
                        <a:pt x="198" y="1841"/>
                      </a:cubicBezTo>
                      <a:cubicBezTo>
                        <a:pt x="197" y="1985"/>
                        <a:pt x="209" y="2095"/>
                        <a:pt x="209" y="2148"/>
                      </a:cubicBezTo>
                      <a:cubicBezTo>
                        <a:pt x="209" y="2201"/>
                        <a:pt x="203" y="2212"/>
                        <a:pt x="198" y="2264"/>
                      </a:cubicBezTo>
                      <a:cubicBezTo>
                        <a:pt x="208" y="2285"/>
                        <a:pt x="205" y="2289"/>
                        <a:pt x="206" y="2330"/>
                      </a:cubicBezTo>
                      <a:cubicBezTo>
                        <a:pt x="208" y="2371"/>
                        <a:pt x="209" y="2352"/>
                        <a:pt x="206" y="2512"/>
                      </a:cubicBezTo>
                      <a:cubicBezTo>
                        <a:pt x="204" y="2672"/>
                        <a:pt x="194" y="2987"/>
                        <a:pt x="193" y="3287"/>
                      </a:cubicBezTo>
                      <a:cubicBezTo>
                        <a:pt x="192" y="3587"/>
                        <a:pt x="200" y="4143"/>
                        <a:pt x="197" y="4314"/>
                      </a:cubicBezTo>
                      <a:lnTo>
                        <a:pt x="176" y="4313"/>
                      </a:lnTo>
                      <a:cubicBezTo>
                        <a:pt x="172" y="4225"/>
                        <a:pt x="176" y="3940"/>
                        <a:pt x="175" y="3786"/>
                      </a:cubicBezTo>
                      <a:cubicBezTo>
                        <a:pt x="174" y="3632"/>
                        <a:pt x="171" y="3568"/>
                        <a:pt x="171" y="3391"/>
                      </a:cubicBezTo>
                      <a:cubicBezTo>
                        <a:pt x="172" y="3213"/>
                        <a:pt x="176" y="2892"/>
                        <a:pt x="178" y="2720"/>
                      </a:cubicBezTo>
                      <a:cubicBezTo>
                        <a:pt x="180" y="2547"/>
                        <a:pt x="186" y="2428"/>
                        <a:pt x="185" y="2356"/>
                      </a:cubicBezTo>
                      <a:cubicBezTo>
                        <a:pt x="183" y="2332"/>
                        <a:pt x="187" y="2295"/>
                        <a:pt x="170" y="2288"/>
                      </a:cubicBezTo>
                      <a:cubicBezTo>
                        <a:pt x="158" y="2275"/>
                        <a:pt x="125" y="2307"/>
                        <a:pt x="103" y="2308"/>
                      </a:cubicBezTo>
                      <a:cubicBezTo>
                        <a:pt x="82" y="2309"/>
                        <a:pt x="54" y="2270"/>
                        <a:pt x="41" y="2296"/>
                      </a:cubicBezTo>
                      <a:cubicBezTo>
                        <a:pt x="27" y="2322"/>
                        <a:pt x="23" y="2357"/>
                        <a:pt x="23" y="2467"/>
                      </a:cubicBezTo>
                      <a:cubicBezTo>
                        <a:pt x="22" y="2577"/>
                        <a:pt x="35" y="2745"/>
                        <a:pt x="37" y="2955"/>
                      </a:cubicBezTo>
                      <a:cubicBezTo>
                        <a:pt x="40" y="3166"/>
                        <a:pt x="39" y="3503"/>
                        <a:pt x="39" y="3730"/>
                      </a:cubicBezTo>
                      <a:cubicBezTo>
                        <a:pt x="39" y="3957"/>
                        <a:pt x="41" y="4216"/>
                        <a:pt x="37" y="4313"/>
                      </a:cubicBezTo>
                      <a:lnTo>
                        <a:pt x="14" y="4314"/>
                      </a:lnTo>
                    </a:path>
                  </a:pathLst>
                </a:custGeom>
                <a:solidFill>
                  <a:schemeClr val="accent2">
                    <a:alpha val="50195"/>
                  </a:schemeClr>
                </a:solidFill>
                <a:ln>
                  <a:noFill/>
                </a:ln>
              </p:spPr>
              <p:txBody>
                <a:bodyPr anchor="ctr" bIns="45720" lIns="91440" rIns="91440" tIns="45720" vert="horz" wrap="none"/>
                <a:lstStyle>
                  <a:lvl1pPr algn="l" eaLnBrk="1" fontAlgn="base" hangingPunct="1" indent="0" latinLnBrk="1" marL="0" rtl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FontTx/>
                    <a:buNone/>
                    <a:defRPr baseline="0" b="0" sz="1800" i="0" u="none">
                      <a:solidFill>
                        <a:schemeClr val="dk1"/>
                      </a:solidFill>
                      <a:latin typeface="Palatino Linotype" pitchFamily="18" charset="0"/>
                      <a:sym typeface="Palatino Linotype" pitchFamily="18" charset="0"/>
                    </a:defRPr>
                  </a:lvl1pPr>
                  <a:lvl2pPr algn="l" eaLnBrk="1" fontAlgn="base" hangingPunct="1" indent="0" latinLnBrk="1" marL="457200" rtl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FontTx/>
                    <a:buNone/>
                    <a:defRPr baseline="0" b="0" sz="1800" i="0" u="none">
                      <a:solidFill>
                        <a:schemeClr val="dk1"/>
                      </a:solidFill>
                      <a:latin typeface="Palatino Linotype" pitchFamily="18" charset="0"/>
                      <a:sym typeface="Palatino Linotype" pitchFamily="18" charset="0"/>
                    </a:defRPr>
                  </a:lvl2pPr>
                  <a:lvl3pPr algn="l" eaLnBrk="1" fontAlgn="base" hangingPunct="1" indent="0" latinLnBrk="1" marL="914400" rtl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FontTx/>
                    <a:buNone/>
                    <a:defRPr baseline="0" b="0" sz="1800" i="0" u="none">
                      <a:solidFill>
                        <a:schemeClr val="dk1"/>
                      </a:solidFill>
                      <a:latin typeface="Palatino Linotype" pitchFamily="18" charset="0"/>
                      <a:sym typeface="Palatino Linotype" pitchFamily="18" charset="0"/>
                    </a:defRPr>
                  </a:lvl3pPr>
                  <a:lvl4pPr algn="l" eaLnBrk="1" fontAlgn="base" hangingPunct="1" indent="0" latinLnBrk="1" marL="1371600" rtl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FontTx/>
                    <a:buNone/>
                    <a:defRPr baseline="0" b="0" sz="1800" i="0" u="none">
                      <a:solidFill>
                        <a:schemeClr val="dk1"/>
                      </a:solidFill>
                      <a:latin typeface="Palatino Linotype" pitchFamily="18" charset="0"/>
                      <a:sym typeface="Palatino Linotype" pitchFamily="18" charset="0"/>
                    </a:defRPr>
                  </a:lvl4pPr>
                  <a:lvl5pPr algn="l" eaLnBrk="1" fontAlgn="base" hangingPunct="1" indent="0" latinLnBrk="1" marL="1828800" rtl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FontTx/>
                    <a:buNone/>
                    <a:defRPr baseline="0" b="0" sz="1800" i="0" u="none">
                      <a:solidFill>
                        <a:schemeClr val="dk1"/>
                      </a:solidFill>
                      <a:latin typeface="Palatino Linotype" pitchFamily="18" charset="0"/>
                      <a:sym typeface="Palatino Linotype" pitchFamily="18" charset="0"/>
                    </a:defRPr>
                  </a:lvl5pPr>
                </a:lstStyle>
                <a:p>
                  <a:pPr eaLnBrk="1" hangingPunct="1" latinLnBrk="1" lvl="0"/>
                  <a:endParaRPr altLang="en-US" lang="ru-RU"/>
                </a:p>
              </p:txBody>
            </p:sp>
            <p:sp>
              <p:nvSpPr>
                <p:cNvPr id="1048577" name=""/>
                <p:cNvSpPr/>
                <p:nvPr/>
              </p:nvSpPr>
              <p:spPr bwMode="white">
                <a:xfrm rot="0" flipV="1">
                  <a:off x="1943" y="-2"/>
                  <a:ext cx="47" cy="2199"/>
                </a:xfrm>
                <a:custGeom>
                  <a:avLst/>
                  <a:gdLst>
                    <a:gd name="l" fmla="*/ 0 w 110"/>
                    <a:gd name="t" fmla="*/ 0 h 2131"/>
                    <a:gd name="r" fmla="*/ 110 w 110"/>
                    <a:gd name="b" fmla="*/ 2131 h 2131"/>
                  </a:gdLst>
                  <a:ahLst/>
                  <a:rect l="l" t="t" r="r" b="b"/>
                  <a:pathLst>
                    <a:path w="110" h="2131">
                      <a:moveTo>
                        <a:pt x="27" y="477"/>
                      </a:moveTo>
                      <a:cubicBezTo>
                        <a:pt x="24" y="266"/>
                        <a:pt x="26" y="283"/>
                        <a:pt x="23" y="217"/>
                      </a:cubicBezTo>
                      <a:cubicBezTo>
                        <a:pt x="20" y="151"/>
                        <a:pt x="14" y="112"/>
                        <a:pt x="11" y="81"/>
                      </a:cubicBezTo>
                      <a:cubicBezTo>
                        <a:pt x="8" y="50"/>
                        <a:pt x="0" y="42"/>
                        <a:pt x="3" y="29"/>
                      </a:cubicBezTo>
                      <a:cubicBezTo>
                        <a:pt x="6" y="16"/>
                        <a:pt x="18" y="9"/>
                        <a:pt x="31" y="5"/>
                      </a:cubicBezTo>
                      <a:cubicBezTo>
                        <a:pt x="44" y="1"/>
                        <a:pt x="71" y="0"/>
                        <a:pt x="83" y="5"/>
                      </a:cubicBezTo>
                      <a:cubicBezTo>
                        <a:pt x="95" y="10"/>
                        <a:pt x="99" y="12"/>
                        <a:pt x="103" y="33"/>
                      </a:cubicBezTo>
                      <a:cubicBezTo>
                        <a:pt x="107" y="54"/>
                        <a:pt x="110" y="77"/>
                        <a:pt x="107" y="133"/>
                      </a:cubicBezTo>
                      <a:cubicBezTo>
                        <a:pt x="104" y="189"/>
                        <a:pt x="90" y="249"/>
                        <a:pt x="87" y="369"/>
                      </a:cubicBezTo>
                      <a:cubicBezTo>
                        <a:pt x="84" y="489"/>
                        <a:pt x="88" y="646"/>
                        <a:pt x="87" y="853"/>
                      </a:cubicBezTo>
                      <a:cubicBezTo>
                        <a:pt x="86" y="1060"/>
                        <a:pt x="79" y="1414"/>
                        <a:pt x="79" y="1613"/>
                      </a:cubicBezTo>
                      <a:cubicBezTo>
                        <a:pt x="79" y="1812"/>
                        <a:pt x="87" y="1959"/>
                        <a:pt x="87" y="2045"/>
                      </a:cubicBezTo>
                      <a:cubicBezTo>
                        <a:pt x="87" y="2131"/>
                        <a:pt x="87" y="2115"/>
                        <a:pt x="79" y="2129"/>
                      </a:cubicBezTo>
                      <a:lnTo>
                        <a:pt x="39" y="2129"/>
                      </a:lnTo>
                      <a:cubicBezTo>
                        <a:pt x="32" y="2021"/>
                        <a:pt x="42" y="1757"/>
                        <a:pt x="39" y="1481"/>
                      </a:cubicBezTo>
                      <a:cubicBezTo>
                        <a:pt x="36" y="1205"/>
                        <a:pt x="30" y="688"/>
                        <a:pt x="27" y="477"/>
                      </a:cubicBezTo>
                    </a:path>
                  </a:pathLst>
                </a:custGeom>
                <a:solidFill>
                  <a:schemeClr val="accent2">
                    <a:alpha val="50195"/>
                  </a:schemeClr>
                </a:solidFill>
                <a:ln>
                  <a:noFill/>
                </a:ln>
              </p:spPr>
              <p:txBody>
                <a:bodyPr anchor="ctr" bIns="45720" lIns="91440" rIns="91440" tIns="45720" vert="horz" wrap="none"/>
                <a:lstStyle>
                  <a:lvl1pPr algn="l" eaLnBrk="1" fontAlgn="base" hangingPunct="1" indent="0" latinLnBrk="1" marL="0" rtl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FontTx/>
                    <a:buNone/>
                    <a:defRPr baseline="0" b="0" sz="1800" i="0" u="none">
                      <a:solidFill>
                        <a:schemeClr val="dk1"/>
                      </a:solidFill>
                      <a:latin typeface="Palatino Linotype" pitchFamily="18" charset="0"/>
                      <a:sym typeface="Palatino Linotype" pitchFamily="18" charset="0"/>
                    </a:defRPr>
                  </a:lvl1pPr>
                  <a:lvl2pPr algn="l" eaLnBrk="1" fontAlgn="base" hangingPunct="1" indent="0" latinLnBrk="1" marL="457200" rtl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FontTx/>
                    <a:buNone/>
                    <a:defRPr baseline="0" b="0" sz="1800" i="0" u="none">
                      <a:solidFill>
                        <a:schemeClr val="dk1"/>
                      </a:solidFill>
                      <a:latin typeface="Palatino Linotype" pitchFamily="18" charset="0"/>
                      <a:sym typeface="Palatino Linotype" pitchFamily="18" charset="0"/>
                    </a:defRPr>
                  </a:lvl2pPr>
                  <a:lvl3pPr algn="l" eaLnBrk="1" fontAlgn="base" hangingPunct="1" indent="0" latinLnBrk="1" marL="914400" rtl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FontTx/>
                    <a:buNone/>
                    <a:defRPr baseline="0" b="0" sz="1800" i="0" u="none">
                      <a:solidFill>
                        <a:schemeClr val="dk1"/>
                      </a:solidFill>
                      <a:latin typeface="Palatino Linotype" pitchFamily="18" charset="0"/>
                      <a:sym typeface="Palatino Linotype" pitchFamily="18" charset="0"/>
                    </a:defRPr>
                  </a:lvl3pPr>
                  <a:lvl4pPr algn="l" eaLnBrk="1" fontAlgn="base" hangingPunct="1" indent="0" latinLnBrk="1" marL="1371600" rtl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FontTx/>
                    <a:buNone/>
                    <a:defRPr baseline="0" b="0" sz="1800" i="0" u="none">
                      <a:solidFill>
                        <a:schemeClr val="dk1"/>
                      </a:solidFill>
                      <a:latin typeface="Palatino Linotype" pitchFamily="18" charset="0"/>
                      <a:sym typeface="Palatino Linotype" pitchFamily="18" charset="0"/>
                    </a:defRPr>
                  </a:lvl4pPr>
                  <a:lvl5pPr algn="l" eaLnBrk="1" fontAlgn="base" hangingPunct="1" indent="0" latinLnBrk="1" marL="1828800" rtl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FontTx/>
                    <a:buNone/>
                    <a:defRPr baseline="0" b="0" sz="1800" i="0" u="none">
                      <a:solidFill>
                        <a:schemeClr val="dk1"/>
                      </a:solidFill>
                      <a:latin typeface="Palatino Linotype" pitchFamily="18" charset="0"/>
                      <a:sym typeface="Palatino Linotype" pitchFamily="18" charset="0"/>
                    </a:defRPr>
                  </a:lvl5pPr>
                </a:lstStyle>
                <a:p>
                  <a:pPr eaLnBrk="1" hangingPunct="1" latinLnBrk="1" lvl="0"/>
                  <a:endParaRPr altLang="en-US" lang="ru-RU"/>
                </a:p>
              </p:txBody>
            </p:sp>
          </p:grpSp>
          <p:grpSp>
            <p:nvGrpSpPr>
              <p:cNvPr id="15" name=""/>
              <p:cNvGrpSpPr/>
              <p:nvPr/>
            </p:nvGrpSpPr>
            <p:grpSpPr>
              <a:xfrm rot="0" flipV="1">
                <a:off x="5312" y="0"/>
                <a:ext cx="321" cy="4318"/>
                <a:chOff x="2971" y="-3"/>
                <a:chExt cx="493" cy="4325"/>
              </a:xfrm>
            </p:grpSpPr>
            <p:sp>
              <p:nvSpPr>
                <p:cNvPr id="1048578" name=""/>
                <p:cNvSpPr/>
                <p:nvPr/>
              </p:nvSpPr>
              <p:spPr bwMode="white">
                <a:xfrm rot="0">
                  <a:off x="2971" y="-3"/>
                  <a:ext cx="493" cy="4323"/>
                </a:xfrm>
                <a:custGeom>
                  <a:avLst/>
                  <a:gdLst>
                    <a:gd name="l" fmla="*/ 0 w 493"/>
                    <a:gd name="t" fmla="*/ 0 h 4323"/>
                    <a:gd name="r" fmla="*/ 493 w 493"/>
                    <a:gd name="b" fmla="*/ 4323 h 4323"/>
                  </a:gdLst>
                  <a:ahLst/>
                  <a:rect l="l" t="t" r="r" b="b"/>
                  <a:pathLst>
                    <a:path w="493" h="4323">
                      <a:moveTo>
                        <a:pt x="40" y="7"/>
                      </a:moveTo>
                      <a:cubicBezTo>
                        <a:pt x="33" y="192"/>
                        <a:pt x="50" y="804"/>
                        <a:pt x="44" y="1111"/>
                      </a:cubicBezTo>
                      <a:cubicBezTo>
                        <a:pt x="38" y="1418"/>
                        <a:pt x="12" y="1706"/>
                        <a:pt x="6" y="1852"/>
                      </a:cubicBezTo>
                      <a:cubicBezTo>
                        <a:pt x="0" y="1998"/>
                        <a:pt x="4" y="1959"/>
                        <a:pt x="6" y="1989"/>
                      </a:cubicBezTo>
                      <a:cubicBezTo>
                        <a:pt x="8" y="2019"/>
                        <a:pt x="17" y="2017"/>
                        <a:pt x="20" y="2031"/>
                      </a:cubicBezTo>
                      <a:cubicBezTo>
                        <a:pt x="23" y="2045"/>
                        <a:pt x="26" y="2059"/>
                        <a:pt x="24" y="2075"/>
                      </a:cubicBezTo>
                      <a:cubicBezTo>
                        <a:pt x="22" y="2091"/>
                        <a:pt x="9" y="2102"/>
                        <a:pt x="6" y="2126"/>
                      </a:cubicBezTo>
                      <a:cubicBezTo>
                        <a:pt x="3" y="2150"/>
                        <a:pt x="2" y="2160"/>
                        <a:pt x="6" y="2217"/>
                      </a:cubicBezTo>
                      <a:cubicBezTo>
                        <a:pt x="10" y="2274"/>
                        <a:pt x="25" y="2332"/>
                        <a:pt x="28" y="2471"/>
                      </a:cubicBezTo>
                      <a:cubicBezTo>
                        <a:pt x="31" y="2610"/>
                        <a:pt x="24" y="2742"/>
                        <a:pt x="24" y="3051"/>
                      </a:cubicBezTo>
                      <a:cubicBezTo>
                        <a:pt x="24" y="3360"/>
                        <a:pt x="19" y="4112"/>
                        <a:pt x="28" y="4323"/>
                      </a:cubicBezTo>
                      <a:lnTo>
                        <a:pt x="80" y="4319"/>
                      </a:lnTo>
                      <a:cubicBezTo>
                        <a:pt x="90" y="4148"/>
                        <a:pt x="87" y="3611"/>
                        <a:pt x="88" y="3295"/>
                      </a:cubicBezTo>
                      <a:cubicBezTo>
                        <a:pt x="89" y="2979"/>
                        <a:pt x="89" y="2603"/>
                        <a:pt x="84" y="2423"/>
                      </a:cubicBezTo>
                      <a:cubicBezTo>
                        <a:pt x="92" y="2347"/>
                        <a:pt x="69" y="2269"/>
                        <a:pt x="60" y="2215"/>
                      </a:cubicBezTo>
                      <a:cubicBezTo>
                        <a:pt x="52" y="2155"/>
                        <a:pt x="48" y="2117"/>
                        <a:pt x="92" y="2107"/>
                      </a:cubicBezTo>
                      <a:cubicBezTo>
                        <a:pt x="134" y="2093"/>
                        <a:pt x="190" y="2088"/>
                        <a:pt x="240" y="2091"/>
                      </a:cubicBezTo>
                      <a:cubicBezTo>
                        <a:pt x="289" y="2088"/>
                        <a:pt x="353" y="2084"/>
                        <a:pt x="384" y="2091"/>
                      </a:cubicBezTo>
                      <a:cubicBezTo>
                        <a:pt x="415" y="2098"/>
                        <a:pt x="421" y="2110"/>
                        <a:pt x="428" y="2135"/>
                      </a:cubicBezTo>
                      <a:cubicBezTo>
                        <a:pt x="435" y="2160"/>
                        <a:pt x="425" y="2207"/>
                        <a:pt x="424" y="2243"/>
                      </a:cubicBezTo>
                      <a:cubicBezTo>
                        <a:pt x="423" y="2279"/>
                        <a:pt x="423" y="2308"/>
                        <a:pt x="420" y="2351"/>
                      </a:cubicBezTo>
                      <a:cubicBezTo>
                        <a:pt x="411" y="2398"/>
                        <a:pt x="412" y="2175"/>
                        <a:pt x="408" y="2503"/>
                      </a:cubicBezTo>
                      <a:cubicBezTo>
                        <a:pt x="404" y="2831"/>
                        <a:pt x="384" y="4018"/>
                        <a:pt x="395" y="4320"/>
                      </a:cubicBezTo>
                      <a:lnTo>
                        <a:pt x="476" y="4317"/>
                      </a:lnTo>
                      <a:cubicBezTo>
                        <a:pt x="486" y="4201"/>
                        <a:pt x="460" y="3927"/>
                        <a:pt x="459" y="3621"/>
                      </a:cubicBezTo>
                      <a:cubicBezTo>
                        <a:pt x="458" y="3315"/>
                        <a:pt x="462" y="2720"/>
                        <a:pt x="468" y="2479"/>
                      </a:cubicBezTo>
                      <a:cubicBezTo>
                        <a:pt x="464" y="2335"/>
                        <a:pt x="493" y="2225"/>
                        <a:pt x="493" y="2172"/>
                      </a:cubicBezTo>
                      <a:cubicBezTo>
                        <a:pt x="493" y="2118"/>
                        <a:pt x="480" y="2107"/>
                        <a:pt x="468" y="2055"/>
                      </a:cubicBezTo>
                      <a:cubicBezTo>
                        <a:pt x="490" y="2034"/>
                        <a:pt x="484" y="2030"/>
                        <a:pt x="487" y="1989"/>
                      </a:cubicBezTo>
                      <a:cubicBezTo>
                        <a:pt x="490" y="1948"/>
                        <a:pt x="492" y="1967"/>
                        <a:pt x="487" y="1807"/>
                      </a:cubicBezTo>
                      <a:cubicBezTo>
                        <a:pt x="482" y="1647"/>
                        <a:pt x="458" y="1332"/>
                        <a:pt x="456" y="1031"/>
                      </a:cubicBezTo>
                      <a:cubicBezTo>
                        <a:pt x="454" y="730"/>
                        <a:pt x="479" y="171"/>
                        <a:pt x="472" y="0"/>
                      </a:cubicBezTo>
                      <a:lnTo>
                        <a:pt x="416" y="3"/>
                      </a:lnTo>
                      <a:cubicBezTo>
                        <a:pt x="406" y="91"/>
                        <a:pt x="414" y="377"/>
                        <a:pt x="412" y="531"/>
                      </a:cubicBezTo>
                      <a:cubicBezTo>
                        <a:pt x="410" y="685"/>
                        <a:pt x="403" y="749"/>
                        <a:pt x="404" y="927"/>
                      </a:cubicBezTo>
                      <a:cubicBezTo>
                        <a:pt x="405" y="1105"/>
                        <a:pt x="415" y="1426"/>
                        <a:pt x="420" y="1599"/>
                      </a:cubicBezTo>
                      <a:cubicBezTo>
                        <a:pt x="425" y="1772"/>
                        <a:pt x="439" y="1891"/>
                        <a:pt x="436" y="1963"/>
                      </a:cubicBezTo>
                      <a:cubicBezTo>
                        <a:pt x="432" y="1987"/>
                        <a:pt x="441" y="2024"/>
                        <a:pt x="400" y="2031"/>
                      </a:cubicBezTo>
                      <a:cubicBezTo>
                        <a:pt x="373" y="2044"/>
                        <a:pt x="295" y="2012"/>
                        <a:pt x="244" y="2011"/>
                      </a:cubicBezTo>
                      <a:cubicBezTo>
                        <a:pt x="193" y="2010"/>
                        <a:pt x="128" y="2049"/>
                        <a:pt x="96" y="2023"/>
                      </a:cubicBezTo>
                      <a:cubicBezTo>
                        <a:pt x="64" y="1997"/>
                        <a:pt x="55" y="1962"/>
                        <a:pt x="54" y="1852"/>
                      </a:cubicBezTo>
                      <a:cubicBezTo>
                        <a:pt x="53" y="1742"/>
                        <a:pt x="82" y="1574"/>
                        <a:pt x="88" y="1363"/>
                      </a:cubicBezTo>
                      <a:cubicBezTo>
                        <a:pt x="94" y="1152"/>
                        <a:pt x="92" y="814"/>
                        <a:pt x="92" y="587"/>
                      </a:cubicBezTo>
                      <a:cubicBezTo>
                        <a:pt x="92" y="360"/>
                        <a:pt x="97" y="100"/>
                        <a:pt x="88" y="3"/>
                      </a:cubicBezTo>
                      <a:lnTo>
                        <a:pt x="40" y="7"/>
                      </a:lnTo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anchor="ctr" bIns="45720" lIns="91440" rIns="91440" tIns="45720" vert="horz" wrap="none"/>
                <a:lstStyle>
                  <a:lvl1pPr algn="l" eaLnBrk="1" fontAlgn="base" hangingPunct="1" indent="0" latinLnBrk="1" marL="0" rtl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FontTx/>
                    <a:buNone/>
                    <a:defRPr baseline="0" b="0" sz="1800" i="0" u="none">
                      <a:solidFill>
                        <a:schemeClr val="dk1"/>
                      </a:solidFill>
                      <a:latin typeface="Palatino Linotype" pitchFamily="18" charset="0"/>
                      <a:sym typeface="Palatino Linotype" pitchFamily="18" charset="0"/>
                    </a:defRPr>
                  </a:lvl1pPr>
                  <a:lvl2pPr algn="l" eaLnBrk="1" fontAlgn="base" hangingPunct="1" indent="0" latinLnBrk="1" marL="457200" rtl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FontTx/>
                    <a:buNone/>
                    <a:defRPr baseline="0" b="0" sz="1800" i="0" u="none">
                      <a:solidFill>
                        <a:schemeClr val="dk1"/>
                      </a:solidFill>
                      <a:latin typeface="Palatino Linotype" pitchFamily="18" charset="0"/>
                      <a:sym typeface="Palatino Linotype" pitchFamily="18" charset="0"/>
                    </a:defRPr>
                  </a:lvl2pPr>
                  <a:lvl3pPr algn="l" eaLnBrk="1" fontAlgn="base" hangingPunct="1" indent="0" latinLnBrk="1" marL="914400" rtl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FontTx/>
                    <a:buNone/>
                    <a:defRPr baseline="0" b="0" sz="1800" i="0" u="none">
                      <a:solidFill>
                        <a:schemeClr val="dk1"/>
                      </a:solidFill>
                      <a:latin typeface="Palatino Linotype" pitchFamily="18" charset="0"/>
                      <a:sym typeface="Palatino Linotype" pitchFamily="18" charset="0"/>
                    </a:defRPr>
                  </a:lvl3pPr>
                  <a:lvl4pPr algn="l" eaLnBrk="1" fontAlgn="base" hangingPunct="1" indent="0" latinLnBrk="1" marL="1371600" rtl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FontTx/>
                    <a:buNone/>
                    <a:defRPr baseline="0" b="0" sz="1800" i="0" u="none">
                      <a:solidFill>
                        <a:schemeClr val="dk1"/>
                      </a:solidFill>
                      <a:latin typeface="Palatino Linotype" pitchFamily="18" charset="0"/>
                      <a:sym typeface="Palatino Linotype" pitchFamily="18" charset="0"/>
                    </a:defRPr>
                  </a:lvl4pPr>
                  <a:lvl5pPr algn="l" eaLnBrk="1" fontAlgn="base" hangingPunct="1" indent="0" latinLnBrk="1" marL="1828800" rtl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FontTx/>
                    <a:buNone/>
                    <a:defRPr baseline="0" b="0" sz="1800" i="0" u="none">
                      <a:solidFill>
                        <a:schemeClr val="dk1"/>
                      </a:solidFill>
                      <a:latin typeface="Palatino Linotype" pitchFamily="18" charset="0"/>
                      <a:sym typeface="Palatino Linotype" pitchFamily="18" charset="0"/>
                    </a:defRPr>
                  </a:lvl5pPr>
                </a:lstStyle>
                <a:p>
                  <a:pPr eaLnBrk="1" hangingPunct="1" latinLnBrk="1" lvl="0"/>
                  <a:endParaRPr altLang="en-US" lang="ru-RU"/>
                </a:p>
              </p:txBody>
            </p:sp>
            <p:sp>
              <p:nvSpPr>
                <p:cNvPr id="1048579" name=""/>
                <p:cNvSpPr/>
                <p:nvPr/>
              </p:nvSpPr>
              <p:spPr bwMode="white">
                <a:xfrm rot="0">
                  <a:off x="3228" y="2119"/>
                  <a:ext cx="110" cy="2203"/>
                </a:xfrm>
                <a:custGeom>
                  <a:avLst/>
                  <a:gdLst>
                    <a:gd name="l" fmla="*/ 0 w 110"/>
                    <a:gd name="t" fmla="*/ 0 h 2131"/>
                    <a:gd name="r" fmla="*/ 110 w 110"/>
                    <a:gd name="b" fmla="*/ 2131 h 2131"/>
                  </a:gdLst>
                  <a:ahLst/>
                  <a:rect l="l" t="t" r="r" b="b"/>
                  <a:pathLst>
                    <a:path w="110" h="2131">
                      <a:moveTo>
                        <a:pt x="27" y="477"/>
                      </a:moveTo>
                      <a:cubicBezTo>
                        <a:pt x="24" y="266"/>
                        <a:pt x="26" y="283"/>
                        <a:pt x="23" y="217"/>
                      </a:cubicBezTo>
                      <a:cubicBezTo>
                        <a:pt x="20" y="151"/>
                        <a:pt x="14" y="112"/>
                        <a:pt x="11" y="81"/>
                      </a:cubicBezTo>
                      <a:cubicBezTo>
                        <a:pt x="8" y="50"/>
                        <a:pt x="0" y="42"/>
                        <a:pt x="3" y="29"/>
                      </a:cubicBezTo>
                      <a:cubicBezTo>
                        <a:pt x="6" y="16"/>
                        <a:pt x="18" y="9"/>
                        <a:pt x="31" y="5"/>
                      </a:cubicBezTo>
                      <a:cubicBezTo>
                        <a:pt x="44" y="1"/>
                        <a:pt x="71" y="0"/>
                        <a:pt x="83" y="5"/>
                      </a:cubicBezTo>
                      <a:cubicBezTo>
                        <a:pt x="95" y="10"/>
                        <a:pt x="99" y="12"/>
                        <a:pt x="103" y="33"/>
                      </a:cubicBezTo>
                      <a:cubicBezTo>
                        <a:pt x="107" y="54"/>
                        <a:pt x="110" y="77"/>
                        <a:pt x="107" y="133"/>
                      </a:cubicBezTo>
                      <a:cubicBezTo>
                        <a:pt x="104" y="189"/>
                        <a:pt x="90" y="249"/>
                        <a:pt x="87" y="369"/>
                      </a:cubicBezTo>
                      <a:cubicBezTo>
                        <a:pt x="84" y="489"/>
                        <a:pt x="88" y="646"/>
                        <a:pt x="87" y="853"/>
                      </a:cubicBezTo>
                      <a:cubicBezTo>
                        <a:pt x="86" y="1060"/>
                        <a:pt x="79" y="1414"/>
                        <a:pt x="79" y="1613"/>
                      </a:cubicBezTo>
                      <a:cubicBezTo>
                        <a:pt x="79" y="1812"/>
                        <a:pt x="87" y="1959"/>
                        <a:pt x="87" y="2045"/>
                      </a:cubicBezTo>
                      <a:cubicBezTo>
                        <a:pt x="87" y="2131"/>
                        <a:pt x="87" y="2115"/>
                        <a:pt x="79" y="2129"/>
                      </a:cubicBezTo>
                      <a:lnTo>
                        <a:pt x="39" y="2129"/>
                      </a:lnTo>
                      <a:cubicBezTo>
                        <a:pt x="32" y="2021"/>
                        <a:pt x="42" y="1757"/>
                        <a:pt x="39" y="1481"/>
                      </a:cubicBezTo>
                      <a:cubicBezTo>
                        <a:pt x="36" y="1205"/>
                        <a:pt x="30" y="688"/>
                        <a:pt x="27" y="477"/>
                      </a:cubicBezTo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anchor="ctr" bIns="45720" lIns="91440" rIns="91440" tIns="45720" vert="horz" wrap="none"/>
                <a:lstStyle>
                  <a:lvl1pPr algn="l" eaLnBrk="1" fontAlgn="base" hangingPunct="1" indent="0" latinLnBrk="1" marL="0" rtl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FontTx/>
                    <a:buNone/>
                    <a:defRPr baseline="0" b="0" sz="1800" i="0" u="none">
                      <a:solidFill>
                        <a:schemeClr val="dk1"/>
                      </a:solidFill>
                      <a:latin typeface="Palatino Linotype" pitchFamily="18" charset="0"/>
                      <a:sym typeface="Palatino Linotype" pitchFamily="18" charset="0"/>
                    </a:defRPr>
                  </a:lvl1pPr>
                  <a:lvl2pPr algn="l" eaLnBrk="1" fontAlgn="base" hangingPunct="1" indent="0" latinLnBrk="1" marL="457200" rtl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FontTx/>
                    <a:buNone/>
                    <a:defRPr baseline="0" b="0" sz="1800" i="0" u="none">
                      <a:solidFill>
                        <a:schemeClr val="dk1"/>
                      </a:solidFill>
                      <a:latin typeface="Palatino Linotype" pitchFamily="18" charset="0"/>
                      <a:sym typeface="Palatino Linotype" pitchFamily="18" charset="0"/>
                    </a:defRPr>
                  </a:lvl2pPr>
                  <a:lvl3pPr algn="l" eaLnBrk="1" fontAlgn="base" hangingPunct="1" indent="0" latinLnBrk="1" marL="914400" rtl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FontTx/>
                    <a:buNone/>
                    <a:defRPr baseline="0" b="0" sz="1800" i="0" u="none">
                      <a:solidFill>
                        <a:schemeClr val="dk1"/>
                      </a:solidFill>
                      <a:latin typeface="Palatino Linotype" pitchFamily="18" charset="0"/>
                      <a:sym typeface="Palatino Linotype" pitchFamily="18" charset="0"/>
                    </a:defRPr>
                  </a:lvl3pPr>
                  <a:lvl4pPr algn="l" eaLnBrk="1" fontAlgn="base" hangingPunct="1" indent="0" latinLnBrk="1" marL="1371600" rtl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FontTx/>
                    <a:buNone/>
                    <a:defRPr baseline="0" b="0" sz="1800" i="0" u="none">
                      <a:solidFill>
                        <a:schemeClr val="dk1"/>
                      </a:solidFill>
                      <a:latin typeface="Palatino Linotype" pitchFamily="18" charset="0"/>
                      <a:sym typeface="Palatino Linotype" pitchFamily="18" charset="0"/>
                    </a:defRPr>
                  </a:lvl4pPr>
                  <a:lvl5pPr algn="l" eaLnBrk="1" fontAlgn="base" hangingPunct="1" indent="0" latinLnBrk="1" marL="1828800" rtl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FontTx/>
                    <a:buNone/>
                    <a:defRPr baseline="0" b="0" sz="1800" i="0" u="none">
                      <a:solidFill>
                        <a:schemeClr val="dk1"/>
                      </a:solidFill>
                      <a:latin typeface="Palatino Linotype" pitchFamily="18" charset="0"/>
                      <a:sym typeface="Palatino Linotype" pitchFamily="18" charset="0"/>
                    </a:defRPr>
                  </a:lvl5pPr>
                </a:lstStyle>
                <a:p>
                  <a:pPr eaLnBrk="1" hangingPunct="1" latinLnBrk="1" lvl="0"/>
                  <a:endParaRPr altLang="en-US" lang="ru-RU"/>
                </a:p>
              </p:txBody>
            </p:sp>
          </p:grpSp>
          <p:grpSp>
            <p:nvGrpSpPr>
              <p:cNvPr id="16" name=""/>
              <p:cNvGrpSpPr/>
              <p:nvPr/>
            </p:nvGrpSpPr>
            <p:grpSpPr>
              <a:xfrm rot="0">
                <a:off x="1130" y="1"/>
                <a:ext cx="385" cy="4314"/>
                <a:chOff x="1130" y="1"/>
                <a:chExt cx="385" cy="4308"/>
              </a:xfrm>
            </p:grpSpPr>
            <p:sp>
              <p:nvSpPr>
                <p:cNvPr id="1048580" name=""/>
                <p:cNvSpPr/>
                <p:nvPr/>
              </p:nvSpPr>
              <p:spPr bwMode="white">
                <a:xfrm rot="0">
                  <a:off x="1146" y="1"/>
                  <a:ext cx="369" cy="2611"/>
                </a:xfrm>
                <a:custGeom>
                  <a:avLst/>
                  <a:gdLst>
                    <a:gd name="l" fmla="*/ 0 w 369"/>
                    <a:gd name="t" fmla="*/ 0 h 2611"/>
                    <a:gd name="r" fmla="*/ 369 w 369"/>
                    <a:gd name="b" fmla="*/ 2611 h 2611"/>
                  </a:gdLst>
                  <a:ahLst/>
                  <a:rect l="l" t="t" r="r" b="b"/>
                  <a:pathLst>
                    <a:path w="369" h="2611">
                      <a:moveTo>
                        <a:pt x="22" y="0"/>
                      </a:moveTo>
                      <a:lnTo>
                        <a:pt x="14" y="1622"/>
                      </a:lnTo>
                      <a:cubicBezTo>
                        <a:pt x="14" y="1622"/>
                        <a:pt x="10" y="2084"/>
                        <a:pt x="6" y="2547"/>
                      </a:cubicBezTo>
                      <a:cubicBezTo>
                        <a:pt x="0" y="2588"/>
                        <a:pt x="8" y="2597"/>
                        <a:pt x="38" y="2604"/>
                      </a:cubicBezTo>
                      <a:cubicBezTo>
                        <a:pt x="68" y="2611"/>
                        <a:pt x="134" y="2589"/>
                        <a:pt x="184" y="2588"/>
                      </a:cubicBezTo>
                      <a:cubicBezTo>
                        <a:pt x="234" y="2587"/>
                        <a:pt x="309" y="2605"/>
                        <a:pt x="339" y="2596"/>
                      </a:cubicBezTo>
                      <a:cubicBezTo>
                        <a:pt x="369" y="2587"/>
                        <a:pt x="366" y="2567"/>
                        <a:pt x="363" y="2531"/>
                      </a:cubicBezTo>
                      <a:cubicBezTo>
                        <a:pt x="363" y="2378"/>
                        <a:pt x="343" y="2101"/>
                        <a:pt x="339" y="1679"/>
                      </a:cubicBezTo>
                      <a:lnTo>
                        <a:pt x="339" y="0"/>
                      </a:lnTo>
                      <a:lnTo>
                        <a:pt x="22" y="0"/>
                      </a:lnTo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anchor="ctr" bIns="45720" lIns="91440" rIns="91440" tIns="45720" vert="horz" wrap="none"/>
                <a:lstStyle>
                  <a:lvl1pPr algn="l" eaLnBrk="1" fontAlgn="base" hangingPunct="1" indent="0" latinLnBrk="1" marL="0" rtl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FontTx/>
                    <a:buNone/>
                    <a:defRPr baseline="0" b="0" sz="1800" i="0" u="none">
                      <a:solidFill>
                        <a:schemeClr val="dk1"/>
                      </a:solidFill>
                      <a:latin typeface="Palatino Linotype" pitchFamily="18" charset="0"/>
                      <a:sym typeface="Palatino Linotype" pitchFamily="18" charset="0"/>
                    </a:defRPr>
                  </a:lvl1pPr>
                  <a:lvl2pPr algn="l" eaLnBrk="1" fontAlgn="base" hangingPunct="1" indent="0" latinLnBrk="1" marL="457200" rtl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FontTx/>
                    <a:buNone/>
                    <a:defRPr baseline="0" b="0" sz="1800" i="0" u="none">
                      <a:solidFill>
                        <a:schemeClr val="dk1"/>
                      </a:solidFill>
                      <a:latin typeface="Palatino Linotype" pitchFamily="18" charset="0"/>
                      <a:sym typeface="Palatino Linotype" pitchFamily="18" charset="0"/>
                    </a:defRPr>
                  </a:lvl2pPr>
                  <a:lvl3pPr algn="l" eaLnBrk="1" fontAlgn="base" hangingPunct="1" indent="0" latinLnBrk="1" marL="914400" rtl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FontTx/>
                    <a:buNone/>
                    <a:defRPr baseline="0" b="0" sz="1800" i="0" u="none">
                      <a:solidFill>
                        <a:schemeClr val="dk1"/>
                      </a:solidFill>
                      <a:latin typeface="Palatino Linotype" pitchFamily="18" charset="0"/>
                      <a:sym typeface="Palatino Linotype" pitchFamily="18" charset="0"/>
                    </a:defRPr>
                  </a:lvl3pPr>
                  <a:lvl4pPr algn="l" eaLnBrk="1" fontAlgn="base" hangingPunct="1" indent="0" latinLnBrk="1" marL="1371600" rtl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FontTx/>
                    <a:buNone/>
                    <a:defRPr baseline="0" b="0" sz="1800" i="0" u="none">
                      <a:solidFill>
                        <a:schemeClr val="dk1"/>
                      </a:solidFill>
                      <a:latin typeface="Palatino Linotype" pitchFamily="18" charset="0"/>
                      <a:sym typeface="Palatino Linotype" pitchFamily="18" charset="0"/>
                    </a:defRPr>
                  </a:lvl4pPr>
                  <a:lvl5pPr algn="l" eaLnBrk="1" fontAlgn="base" hangingPunct="1" indent="0" latinLnBrk="1" marL="1828800" rtl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FontTx/>
                    <a:buNone/>
                    <a:defRPr baseline="0" b="0" sz="1800" i="0" u="none">
                      <a:solidFill>
                        <a:schemeClr val="dk1"/>
                      </a:solidFill>
                      <a:latin typeface="Palatino Linotype" pitchFamily="18" charset="0"/>
                      <a:sym typeface="Palatino Linotype" pitchFamily="18" charset="0"/>
                    </a:defRPr>
                  </a:lvl5pPr>
                </a:lstStyle>
                <a:p>
                  <a:pPr eaLnBrk="1" hangingPunct="1" latinLnBrk="1" lvl="0"/>
                  <a:endParaRPr altLang="en-US" lang="ru-RU"/>
                </a:p>
              </p:txBody>
            </p:sp>
            <p:sp>
              <p:nvSpPr>
                <p:cNvPr id="1048581" name=""/>
                <p:cNvSpPr/>
                <p:nvPr/>
              </p:nvSpPr>
              <p:spPr bwMode="white">
                <a:xfrm rot="0">
                  <a:off x="1237" y="2174"/>
                  <a:ext cx="251" cy="390"/>
                </a:xfrm>
                <a:custGeom>
                  <a:avLst/>
                  <a:gdLst>
                    <a:gd name="l" fmla="*/ 0 w 251"/>
                    <a:gd name="t" fmla="*/ 0 h 390"/>
                    <a:gd name="r" fmla="*/ 251 w 251"/>
                    <a:gd name="b" fmla="*/ 390 h 390"/>
                  </a:gdLst>
                  <a:ahLst/>
                  <a:rect l="l" t="t" r="r" b="b"/>
                  <a:pathLst>
                    <a:path w="251" h="390">
                      <a:moveTo>
                        <a:pt x="32" y="379"/>
                      </a:moveTo>
                      <a:cubicBezTo>
                        <a:pt x="43" y="377"/>
                        <a:pt x="57" y="366"/>
                        <a:pt x="77" y="364"/>
                      </a:cubicBezTo>
                      <a:cubicBezTo>
                        <a:pt x="97" y="362"/>
                        <a:pt x="130" y="366"/>
                        <a:pt x="152" y="370"/>
                      </a:cubicBezTo>
                      <a:cubicBezTo>
                        <a:pt x="174" y="374"/>
                        <a:pt x="194" y="386"/>
                        <a:pt x="209" y="388"/>
                      </a:cubicBezTo>
                      <a:cubicBezTo>
                        <a:pt x="224" y="390"/>
                        <a:pt x="235" y="389"/>
                        <a:pt x="242" y="379"/>
                      </a:cubicBezTo>
                      <a:cubicBezTo>
                        <a:pt x="249" y="369"/>
                        <a:pt x="251" y="362"/>
                        <a:pt x="248" y="328"/>
                      </a:cubicBezTo>
                      <a:cubicBezTo>
                        <a:pt x="245" y="294"/>
                        <a:pt x="236" y="208"/>
                        <a:pt x="227" y="175"/>
                      </a:cubicBezTo>
                      <a:cubicBezTo>
                        <a:pt x="218" y="142"/>
                        <a:pt x="202" y="110"/>
                        <a:pt x="194" y="130"/>
                      </a:cubicBezTo>
                      <a:cubicBezTo>
                        <a:pt x="186" y="150"/>
                        <a:pt x="186" y="266"/>
                        <a:pt x="179" y="295"/>
                      </a:cubicBezTo>
                      <a:cubicBezTo>
                        <a:pt x="172" y="324"/>
                        <a:pt x="159" y="329"/>
                        <a:pt x="152" y="307"/>
                      </a:cubicBezTo>
                      <a:cubicBezTo>
                        <a:pt x="145" y="285"/>
                        <a:pt x="149" y="212"/>
                        <a:pt x="134" y="163"/>
                      </a:cubicBezTo>
                      <a:cubicBezTo>
                        <a:pt x="119" y="114"/>
                        <a:pt x="82" y="26"/>
                        <a:pt x="65" y="13"/>
                      </a:cubicBezTo>
                      <a:cubicBezTo>
                        <a:pt x="48" y="0"/>
                        <a:pt x="35" y="42"/>
                        <a:pt x="29" y="85"/>
                      </a:cubicBezTo>
                      <a:cubicBezTo>
                        <a:pt x="23" y="128"/>
                        <a:pt x="30" y="229"/>
                        <a:pt x="26" y="271"/>
                      </a:cubicBezTo>
                      <a:cubicBezTo>
                        <a:pt x="22" y="313"/>
                        <a:pt x="4" y="319"/>
                        <a:pt x="2" y="337"/>
                      </a:cubicBezTo>
                      <a:cubicBezTo>
                        <a:pt x="0" y="355"/>
                        <a:pt x="5" y="373"/>
                        <a:pt x="11" y="379"/>
                      </a:cubicBezTo>
                      <a:cubicBezTo>
                        <a:pt x="17" y="385"/>
                        <a:pt x="21" y="381"/>
                        <a:pt x="32" y="379"/>
                      </a:cubicBezTo>
                    </a:path>
                  </a:pathLst>
                </a:custGeom>
                <a:gradFill rotWithShape="0">
                  <a:gsLst>
                    <a:gs pos="0">
                      <a:schemeClr val="accent2">
                        <a:alpha val="100000"/>
                      </a:schemeClr>
                    </a:gs>
                    <a:gs pos="100000">
                      <a:schemeClr val="lt1">
                        <a:alpha val="100000"/>
                      </a:schemeClr>
                    </a:gs>
                  </a:gsLst>
                  <a:lin ang="5400000" scaled="1"/>
                </a:gradFill>
                <a:ln>
                  <a:noFill/>
                </a:ln>
              </p:spPr>
              <p:txBody>
                <a:bodyPr anchor="ctr" bIns="45720" lIns="91440" rIns="91440" tIns="45720" vert="horz" wrap="none"/>
                <a:lstStyle>
                  <a:lvl1pPr algn="l" eaLnBrk="1" fontAlgn="base" hangingPunct="1" indent="0" latinLnBrk="1" marL="0" rtl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FontTx/>
                    <a:buNone/>
                    <a:defRPr baseline="0" b="0" sz="1800" i="0" u="none">
                      <a:solidFill>
                        <a:schemeClr val="dk1"/>
                      </a:solidFill>
                      <a:latin typeface="Palatino Linotype" pitchFamily="18" charset="0"/>
                      <a:sym typeface="Palatino Linotype" pitchFamily="18" charset="0"/>
                    </a:defRPr>
                  </a:lvl1pPr>
                  <a:lvl2pPr algn="l" eaLnBrk="1" fontAlgn="base" hangingPunct="1" indent="0" latinLnBrk="1" marL="457200" rtl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FontTx/>
                    <a:buNone/>
                    <a:defRPr baseline="0" b="0" sz="1800" i="0" u="none">
                      <a:solidFill>
                        <a:schemeClr val="dk1"/>
                      </a:solidFill>
                      <a:latin typeface="Palatino Linotype" pitchFamily="18" charset="0"/>
                      <a:sym typeface="Palatino Linotype" pitchFamily="18" charset="0"/>
                    </a:defRPr>
                  </a:lvl2pPr>
                  <a:lvl3pPr algn="l" eaLnBrk="1" fontAlgn="base" hangingPunct="1" indent="0" latinLnBrk="1" marL="914400" rtl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FontTx/>
                    <a:buNone/>
                    <a:defRPr baseline="0" b="0" sz="1800" i="0" u="none">
                      <a:solidFill>
                        <a:schemeClr val="dk1"/>
                      </a:solidFill>
                      <a:latin typeface="Palatino Linotype" pitchFamily="18" charset="0"/>
                      <a:sym typeface="Palatino Linotype" pitchFamily="18" charset="0"/>
                    </a:defRPr>
                  </a:lvl3pPr>
                  <a:lvl4pPr algn="l" eaLnBrk="1" fontAlgn="base" hangingPunct="1" indent="0" latinLnBrk="1" marL="1371600" rtl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FontTx/>
                    <a:buNone/>
                    <a:defRPr baseline="0" b="0" sz="1800" i="0" u="none">
                      <a:solidFill>
                        <a:schemeClr val="dk1"/>
                      </a:solidFill>
                      <a:latin typeface="Palatino Linotype" pitchFamily="18" charset="0"/>
                      <a:sym typeface="Palatino Linotype" pitchFamily="18" charset="0"/>
                    </a:defRPr>
                  </a:lvl4pPr>
                  <a:lvl5pPr algn="l" eaLnBrk="1" fontAlgn="base" hangingPunct="1" indent="0" latinLnBrk="1" marL="1828800" rtl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FontTx/>
                    <a:buNone/>
                    <a:defRPr baseline="0" b="0" sz="1800" i="0" u="none">
                      <a:solidFill>
                        <a:schemeClr val="dk1"/>
                      </a:solidFill>
                      <a:latin typeface="Palatino Linotype" pitchFamily="18" charset="0"/>
                      <a:sym typeface="Palatino Linotype" pitchFamily="18" charset="0"/>
                    </a:defRPr>
                  </a:lvl5pPr>
                </a:lstStyle>
                <a:p>
                  <a:pPr eaLnBrk="1" hangingPunct="1" latinLnBrk="1" lvl="0"/>
                  <a:endParaRPr altLang="en-US" lang="ru-RU"/>
                </a:p>
              </p:txBody>
            </p:sp>
            <p:sp>
              <p:nvSpPr>
                <p:cNvPr id="1048582" name=""/>
                <p:cNvSpPr/>
                <p:nvPr/>
              </p:nvSpPr>
              <p:spPr bwMode="white">
                <a:xfrm rot="0">
                  <a:off x="1130" y="2595"/>
                  <a:ext cx="378" cy="1714"/>
                </a:xfrm>
                <a:custGeom>
                  <a:avLst/>
                  <a:gdLst>
                    <a:gd name="l" fmla="*/ 0 w 378"/>
                    <a:gd name="t" fmla="*/ 0 h 1714"/>
                    <a:gd name="r" fmla="*/ 378 w 378"/>
                    <a:gd name="b" fmla="*/ 1714 h 1714"/>
                  </a:gdLst>
                  <a:ahLst/>
                  <a:rect l="l" t="t" r="r" b="b"/>
                  <a:pathLst>
                    <a:path w="378" h="1714">
                      <a:moveTo>
                        <a:pt x="0" y="1714"/>
                      </a:moveTo>
                      <a:cubicBezTo>
                        <a:pt x="15" y="1400"/>
                        <a:pt x="10" y="693"/>
                        <a:pt x="15" y="420"/>
                      </a:cubicBezTo>
                      <a:cubicBezTo>
                        <a:pt x="18" y="145"/>
                        <a:pt x="8" y="126"/>
                        <a:pt x="19" y="63"/>
                      </a:cubicBezTo>
                      <a:cubicBezTo>
                        <a:pt x="30" y="0"/>
                        <a:pt x="49" y="46"/>
                        <a:pt x="79" y="39"/>
                      </a:cubicBezTo>
                      <a:cubicBezTo>
                        <a:pt x="109" y="32"/>
                        <a:pt x="157" y="21"/>
                        <a:pt x="202" y="18"/>
                      </a:cubicBezTo>
                      <a:cubicBezTo>
                        <a:pt x="268" y="33"/>
                        <a:pt x="324" y="6"/>
                        <a:pt x="351" y="23"/>
                      </a:cubicBezTo>
                      <a:cubicBezTo>
                        <a:pt x="378" y="40"/>
                        <a:pt x="370" y="51"/>
                        <a:pt x="366" y="120"/>
                      </a:cubicBezTo>
                      <a:cubicBezTo>
                        <a:pt x="367" y="240"/>
                        <a:pt x="362" y="475"/>
                        <a:pt x="359" y="741"/>
                      </a:cubicBezTo>
                      <a:cubicBezTo>
                        <a:pt x="356" y="1007"/>
                        <a:pt x="351" y="1430"/>
                        <a:pt x="351" y="1714"/>
                      </a:cubicBezTo>
                      <a:cubicBezTo>
                        <a:pt x="351" y="1714"/>
                        <a:pt x="0" y="1714"/>
                        <a:pt x="0" y="1714"/>
                      </a:cubicBezTo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anchor="ctr" bIns="45720" lIns="91440" rIns="91440" tIns="45720" vert="horz" wrap="none"/>
                <a:lstStyle>
                  <a:lvl1pPr algn="l" eaLnBrk="1" fontAlgn="base" hangingPunct="1" indent="0" latinLnBrk="1" marL="0" rtl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FontTx/>
                    <a:buNone/>
                    <a:defRPr baseline="0" b="0" sz="1800" i="0" u="none">
                      <a:solidFill>
                        <a:schemeClr val="dk1"/>
                      </a:solidFill>
                      <a:latin typeface="Palatino Linotype" pitchFamily="18" charset="0"/>
                      <a:sym typeface="Palatino Linotype" pitchFamily="18" charset="0"/>
                    </a:defRPr>
                  </a:lvl1pPr>
                  <a:lvl2pPr algn="l" eaLnBrk="1" fontAlgn="base" hangingPunct="1" indent="0" latinLnBrk="1" marL="457200" rtl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FontTx/>
                    <a:buNone/>
                    <a:defRPr baseline="0" b="0" sz="1800" i="0" u="none">
                      <a:solidFill>
                        <a:schemeClr val="dk1"/>
                      </a:solidFill>
                      <a:latin typeface="Palatino Linotype" pitchFamily="18" charset="0"/>
                      <a:sym typeface="Palatino Linotype" pitchFamily="18" charset="0"/>
                    </a:defRPr>
                  </a:lvl2pPr>
                  <a:lvl3pPr algn="l" eaLnBrk="1" fontAlgn="base" hangingPunct="1" indent="0" latinLnBrk="1" marL="914400" rtl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FontTx/>
                    <a:buNone/>
                    <a:defRPr baseline="0" b="0" sz="1800" i="0" u="none">
                      <a:solidFill>
                        <a:schemeClr val="dk1"/>
                      </a:solidFill>
                      <a:latin typeface="Palatino Linotype" pitchFamily="18" charset="0"/>
                      <a:sym typeface="Palatino Linotype" pitchFamily="18" charset="0"/>
                    </a:defRPr>
                  </a:lvl3pPr>
                  <a:lvl4pPr algn="l" eaLnBrk="1" fontAlgn="base" hangingPunct="1" indent="0" latinLnBrk="1" marL="1371600" rtl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FontTx/>
                    <a:buNone/>
                    <a:defRPr baseline="0" b="0" sz="1800" i="0" u="none">
                      <a:solidFill>
                        <a:schemeClr val="dk1"/>
                      </a:solidFill>
                      <a:latin typeface="Palatino Linotype" pitchFamily="18" charset="0"/>
                      <a:sym typeface="Palatino Linotype" pitchFamily="18" charset="0"/>
                    </a:defRPr>
                  </a:lvl4pPr>
                  <a:lvl5pPr algn="l" eaLnBrk="1" fontAlgn="base" hangingPunct="1" indent="0" latinLnBrk="1" marL="1828800" rtl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FontTx/>
                    <a:buNone/>
                    <a:defRPr baseline="0" b="0" sz="1800" i="0" u="none">
                      <a:solidFill>
                        <a:schemeClr val="dk1"/>
                      </a:solidFill>
                      <a:latin typeface="Palatino Linotype" pitchFamily="18" charset="0"/>
                      <a:sym typeface="Palatino Linotype" pitchFamily="18" charset="0"/>
                    </a:defRPr>
                  </a:lvl5pPr>
                </a:lstStyle>
                <a:p>
                  <a:pPr eaLnBrk="1" hangingPunct="1" latinLnBrk="1" lvl="0"/>
                  <a:endParaRPr altLang="en-US" lang="ru-RU"/>
                </a:p>
              </p:txBody>
            </p:sp>
            <p:sp>
              <p:nvSpPr>
                <p:cNvPr id="1048583" name=""/>
                <p:cNvSpPr/>
                <p:nvPr/>
              </p:nvSpPr>
              <p:spPr bwMode="white">
                <a:xfrm rot="0">
                  <a:off x="1255" y="2644"/>
                  <a:ext cx="146" cy="154"/>
                </a:xfrm>
                <a:custGeom>
                  <a:avLst/>
                  <a:gdLst>
                    <a:gd name="l" fmla="*/ 0 w 146"/>
                    <a:gd name="t" fmla="*/ 0 h 154"/>
                    <a:gd name="r" fmla="*/ 146 w 146"/>
                    <a:gd name="b" fmla="*/ 154 h 154"/>
                  </a:gdLst>
                  <a:ahLst/>
                  <a:rect l="l" t="t" r="r" b="b"/>
                  <a:pathLst>
                    <a:path w="146" h="154">
                      <a:moveTo>
                        <a:pt x="14" y="11"/>
                      </a:moveTo>
                      <a:cubicBezTo>
                        <a:pt x="28" y="2"/>
                        <a:pt x="71" y="2"/>
                        <a:pt x="92" y="2"/>
                      </a:cubicBezTo>
                      <a:cubicBezTo>
                        <a:pt x="113" y="2"/>
                        <a:pt x="134" y="0"/>
                        <a:pt x="140" y="14"/>
                      </a:cubicBezTo>
                      <a:cubicBezTo>
                        <a:pt x="146" y="28"/>
                        <a:pt x="132" y="67"/>
                        <a:pt x="128" y="89"/>
                      </a:cubicBezTo>
                      <a:cubicBezTo>
                        <a:pt x="124" y="111"/>
                        <a:pt x="125" y="138"/>
                        <a:pt x="116" y="146"/>
                      </a:cubicBezTo>
                      <a:cubicBezTo>
                        <a:pt x="107" y="154"/>
                        <a:pt x="88" y="137"/>
                        <a:pt x="74" y="134"/>
                      </a:cubicBezTo>
                      <a:cubicBezTo>
                        <a:pt x="60" y="131"/>
                        <a:pt x="44" y="141"/>
                        <a:pt x="32" y="128"/>
                      </a:cubicBezTo>
                      <a:cubicBezTo>
                        <a:pt x="20" y="115"/>
                        <a:pt x="8" y="75"/>
                        <a:pt x="5" y="56"/>
                      </a:cubicBezTo>
                      <a:cubicBezTo>
                        <a:pt x="2" y="37"/>
                        <a:pt x="0" y="20"/>
                        <a:pt x="14" y="11"/>
                      </a:cubicBezTo>
                    </a:path>
                  </a:pathLst>
                </a:custGeom>
                <a:gradFill rotWithShape="0">
                  <a:gsLst>
                    <a:gs pos="0">
                      <a:schemeClr val="lt1">
                        <a:alpha val="100000"/>
                      </a:schemeClr>
                    </a:gs>
                    <a:gs pos="100000">
                      <a:schemeClr val="accent2">
                        <a:alpha val="100000"/>
                      </a:schemeClr>
                    </a:gs>
                  </a:gsLst>
                  <a:lin ang="5400000" scaled="1"/>
                </a:gradFill>
                <a:ln>
                  <a:noFill/>
                </a:ln>
              </p:spPr>
              <p:txBody>
                <a:bodyPr anchor="ctr" bIns="45720" lIns="91440" rIns="91440" tIns="45720" vert="horz" wrap="none"/>
                <a:lstStyle>
                  <a:lvl1pPr algn="l" eaLnBrk="1" fontAlgn="base" hangingPunct="1" indent="0" latinLnBrk="1" marL="0" rtl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FontTx/>
                    <a:buNone/>
                    <a:defRPr baseline="0" b="0" sz="1800" i="0" u="none">
                      <a:solidFill>
                        <a:schemeClr val="dk1"/>
                      </a:solidFill>
                      <a:latin typeface="Palatino Linotype" pitchFamily="18" charset="0"/>
                      <a:sym typeface="Palatino Linotype" pitchFamily="18" charset="0"/>
                    </a:defRPr>
                  </a:lvl1pPr>
                  <a:lvl2pPr algn="l" eaLnBrk="1" fontAlgn="base" hangingPunct="1" indent="0" latinLnBrk="1" marL="457200" rtl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FontTx/>
                    <a:buNone/>
                    <a:defRPr baseline="0" b="0" sz="1800" i="0" u="none">
                      <a:solidFill>
                        <a:schemeClr val="dk1"/>
                      </a:solidFill>
                      <a:latin typeface="Palatino Linotype" pitchFamily="18" charset="0"/>
                      <a:sym typeface="Palatino Linotype" pitchFamily="18" charset="0"/>
                    </a:defRPr>
                  </a:lvl2pPr>
                  <a:lvl3pPr algn="l" eaLnBrk="1" fontAlgn="base" hangingPunct="1" indent="0" latinLnBrk="1" marL="914400" rtl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FontTx/>
                    <a:buNone/>
                    <a:defRPr baseline="0" b="0" sz="1800" i="0" u="none">
                      <a:solidFill>
                        <a:schemeClr val="dk1"/>
                      </a:solidFill>
                      <a:latin typeface="Palatino Linotype" pitchFamily="18" charset="0"/>
                      <a:sym typeface="Palatino Linotype" pitchFamily="18" charset="0"/>
                    </a:defRPr>
                  </a:lvl3pPr>
                  <a:lvl4pPr algn="l" eaLnBrk="1" fontAlgn="base" hangingPunct="1" indent="0" latinLnBrk="1" marL="1371600" rtl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FontTx/>
                    <a:buNone/>
                    <a:defRPr baseline="0" b="0" sz="1800" i="0" u="none">
                      <a:solidFill>
                        <a:schemeClr val="dk1"/>
                      </a:solidFill>
                      <a:latin typeface="Palatino Linotype" pitchFamily="18" charset="0"/>
                      <a:sym typeface="Palatino Linotype" pitchFamily="18" charset="0"/>
                    </a:defRPr>
                  </a:lvl4pPr>
                  <a:lvl5pPr algn="l" eaLnBrk="1" fontAlgn="base" hangingPunct="1" indent="0" latinLnBrk="1" marL="1828800" rtl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FontTx/>
                    <a:buNone/>
                    <a:defRPr baseline="0" b="0" sz="1800" i="0" u="none">
                      <a:solidFill>
                        <a:schemeClr val="dk1"/>
                      </a:solidFill>
                      <a:latin typeface="Palatino Linotype" pitchFamily="18" charset="0"/>
                      <a:sym typeface="Palatino Linotype" pitchFamily="18" charset="0"/>
                    </a:defRPr>
                  </a:lvl5pPr>
                </a:lstStyle>
                <a:p>
                  <a:pPr eaLnBrk="1" hangingPunct="1" latinLnBrk="1" lvl="0"/>
                  <a:endParaRPr altLang="en-US" lang="ru-RU"/>
                </a:p>
              </p:txBody>
            </p:sp>
          </p:grpSp>
          <p:grpSp>
            <p:nvGrpSpPr>
              <p:cNvPr id="17" name=""/>
              <p:cNvGrpSpPr/>
              <p:nvPr/>
            </p:nvGrpSpPr>
            <p:grpSpPr>
              <a:xfrm rot="0">
                <a:off x="429" y="0"/>
                <a:ext cx="403" cy="4318"/>
                <a:chOff x="429" y="0"/>
                <a:chExt cx="493" cy="4318"/>
              </a:xfrm>
            </p:grpSpPr>
            <p:sp>
              <p:nvSpPr>
                <p:cNvPr id="1048584" name=""/>
                <p:cNvSpPr/>
                <p:nvPr/>
              </p:nvSpPr>
              <p:spPr bwMode="white">
                <a:xfrm rot="0">
                  <a:off x="429" y="0"/>
                  <a:ext cx="493" cy="4316"/>
                </a:xfrm>
                <a:custGeom>
                  <a:avLst/>
                  <a:gdLst>
                    <a:gd name="l" fmla="*/ 0 w 493"/>
                    <a:gd name="t" fmla="*/ 0 h 4316"/>
                    <a:gd name="r" fmla="*/ 493 w 493"/>
                    <a:gd name="b" fmla="*/ 4316 h 4316"/>
                  </a:gdLst>
                  <a:ahLst/>
                  <a:rect l="l" t="t" r="r" b="b"/>
                  <a:pathLst>
                    <a:path w="493" h="4316">
                      <a:moveTo>
                        <a:pt x="40" y="0"/>
                      </a:moveTo>
                      <a:cubicBezTo>
                        <a:pt x="33" y="185"/>
                        <a:pt x="50" y="797"/>
                        <a:pt x="44" y="1104"/>
                      </a:cubicBezTo>
                      <a:cubicBezTo>
                        <a:pt x="38" y="1411"/>
                        <a:pt x="12" y="1699"/>
                        <a:pt x="6" y="1845"/>
                      </a:cubicBezTo>
                      <a:cubicBezTo>
                        <a:pt x="0" y="1991"/>
                        <a:pt x="4" y="1952"/>
                        <a:pt x="6" y="1982"/>
                      </a:cubicBezTo>
                      <a:cubicBezTo>
                        <a:pt x="8" y="2012"/>
                        <a:pt x="17" y="2010"/>
                        <a:pt x="20" y="2024"/>
                      </a:cubicBezTo>
                      <a:cubicBezTo>
                        <a:pt x="23" y="2038"/>
                        <a:pt x="26" y="2052"/>
                        <a:pt x="24" y="2068"/>
                      </a:cubicBezTo>
                      <a:cubicBezTo>
                        <a:pt x="22" y="2084"/>
                        <a:pt x="9" y="2095"/>
                        <a:pt x="6" y="2119"/>
                      </a:cubicBezTo>
                      <a:cubicBezTo>
                        <a:pt x="3" y="2143"/>
                        <a:pt x="2" y="2153"/>
                        <a:pt x="6" y="2210"/>
                      </a:cubicBezTo>
                      <a:cubicBezTo>
                        <a:pt x="10" y="2267"/>
                        <a:pt x="25" y="2325"/>
                        <a:pt x="28" y="2464"/>
                      </a:cubicBezTo>
                      <a:cubicBezTo>
                        <a:pt x="31" y="2603"/>
                        <a:pt x="24" y="2735"/>
                        <a:pt x="24" y="3044"/>
                      </a:cubicBezTo>
                      <a:cubicBezTo>
                        <a:pt x="24" y="3353"/>
                        <a:pt x="19" y="4105"/>
                        <a:pt x="28" y="4316"/>
                      </a:cubicBezTo>
                      <a:lnTo>
                        <a:pt x="80" y="4312"/>
                      </a:lnTo>
                      <a:cubicBezTo>
                        <a:pt x="90" y="4141"/>
                        <a:pt x="87" y="3604"/>
                        <a:pt x="88" y="3288"/>
                      </a:cubicBezTo>
                      <a:cubicBezTo>
                        <a:pt x="89" y="2972"/>
                        <a:pt x="89" y="2596"/>
                        <a:pt x="84" y="2416"/>
                      </a:cubicBezTo>
                      <a:cubicBezTo>
                        <a:pt x="92" y="2340"/>
                        <a:pt x="69" y="2262"/>
                        <a:pt x="60" y="2208"/>
                      </a:cubicBezTo>
                      <a:cubicBezTo>
                        <a:pt x="52" y="2148"/>
                        <a:pt x="48" y="2110"/>
                        <a:pt x="92" y="2100"/>
                      </a:cubicBezTo>
                      <a:cubicBezTo>
                        <a:pt x="134" y="2086"/>
                        <a:pt x="190" y="2081"/>
                        <a:pt x="240" y="2084"/>
                      </a:cubicBezTo>
                      <a:cubicBezTo>
                        <a:pt x="289" y="2081"/>
                        <a:pt x="353" y="2077"/>
                        <a:pt x="384" y="2084"/>
                      </a:cubicBezTo>
                      <a:cubicBezTo>
                        <a:pt x="415" y="2091"/>
                        <a:pt x="421" y="2103"/>
                        <a:pt x="428" y="2128"/>
                      </a:cubicBezTo>
                      <a:cubicBezTo>
                        <a:pt x="435" y="2153"/>
                        <a:pt x="425" y="2200"/>
                        <a:pt x="424" y="2236"/>
                      </a:cubicBezTo>
                      <a:cubicBezTo>
                        <a:pt x="423" y="2272"/>
                        <a:pt x="423" y="2301"/>
                        <a:pt x="420" y="2344"/>
                      </a:cubicBezTo>
                      <a:cubicBezTo>
                        <a:pt x="411" y="2391"/>
                        <a:pt x="412" y="2168"/>
                        <a:pt x="408" y="2496"/>
                      </a:cubicBezTo>
                      <a:cubicBezTo>
                        <a:pt x="404" y="2824"/>
                        <a:pt x="384" y="4011"/>
                        <a:pt x="395" y="4313"/>
                      </a:cubicBezTo>
                      <a:lnTo>
                        <a:pt x="476" y="4310"/>
                      </a:lnTo>
                      <a:cubicBezTo>
                        <a:pt x="486" y="4194"/>
                        <a:pt x="460" y="3920"/>
                        <a:pt x="459" y="3614"/>
                      </a:cubicBezTo>
                      <a:cubicBezTo>
                        <a:pt x="458" y="3308"/>
                        <a:pt x="462" y="2713"/>
                        <a:pt x="468" y="2472"/>
                      </a:cubicBezTo>
                      <a:cubicBezTo>
                        <a:pt x="464" y="2328"/>
                        <a:pt x="493" y="2218"/>
                        <a:pt x="493" y="2165"/>
                      </a:cubicBezTo>
                      <a:cubicBezTo>
                        <a:pt x="493" y="2111"/>
                        <a:pt x="480" y="2100"/>
                        <a:pt x="468" y="2048"/>
                      </a:cubicBezTo>
                      <a:cubicBezTo>
                        <a:pt x="490" y="2027"/>
                        <a:pt x="484" y="2023"/>
                        <a:pt x="487" y="1982"/>
                      </a:cubicBezTo>
                      <a:cubicBezTo>
                        <a:pt x="490" y="1941"/>
                        <a:pt x="492" y="1960"/>
                        <a:pt x="487" y="1800"/>
                      </a:cubicBezTo>
                      <a:cubicBezTo>
                        <a:pt x="482" y="1640"/>
                        <a:pt x="459" y="1324"/>
                        <a:pt x="456" y="1024"/>
                      </a:cubicBezTo>
                      <a:cubicBezTo>
                        <a:pt x="453" y="724"/>
                        <a:pt x="474" y="171"/>
                        <a:pt x="468" y="0"/>
                      </a:cubicBezTo>
                      <a:lnTo>
                        <a:pt x="420" y="0"/>
                      </a:lnTo>
                      <a:cubicBezTo>
                        <a:pt x="411" y="87"/>
                        <a:pt x="415" y="371"/>
                        <a:pt x="412" y="524"/>
                      </a:cubicBezTo>
                      <a:cubicBezTo>
                        <a:pt x="409" y="677"/>
                        <a:pt x="403" y="742"/>
                        <a:pt x="404" y="920"/>
                      </a:cubicBezTo>
                      <a:cubicBezTo>
                        <a:pt x="405" y="1098"/>
                        <a:pt x="415" y="1419"/>
                        <a:pt x="420" y="1592"/>
                      </a:cubicBezTo>
                      <a:cubicBezTo>
                        <a:pt x="425" y="1765"/>
                        <a:pt x="439" y="1884"/>
                        <a:pt x="436" y="1956"/>
                      </a:cubicBezTo>
                      <a:cubicBezTo>
                        <a:pt x="432" y="1980"/>
                        <a:pt x="441" y="2017"/>
                        <a:pt x="400" y="2024"/>
                      </a:cubicBezTo>
                      <a:cubicBezTo>
                        <a:pt x="373" y="2037"/>
                        <a:pt x="295" y="2005"/>
                        <a:pt x="244" y="2004"/>
                      </a:cubicBezTo>
                      <a:cubicBezTo>
                        <a:pt x="193" y="2003"/>
                        <a:pt x="128" y="2042"/>
                        <a:pt x="96" y="2016"/>
                      </a:cubicBezTo>
                      <a:cubicBezTo>
                        <a:pt x="64" y="1990"/>
                        <a:pt x="55" y="1955"/>
                        <a:pt x="54" y="1845"/>
                      </a:cubicBezTo>
                      <a:cubicBezTo>
                        <a:pt x="53" y="1735"/>
                        <a:pt x="82" y="1567"/>
                        <a:pt x="88" y="1356"/>
                      </a:cubicBezTo>
                      <a:cubicBezTo>
                        <a:pt x="94" y="1145"/>
                        <a:pt x="93" y="806"/>
                        <a:pt x="92" y="580"/>
                      </a:cubicBezTo>
                      <a:cubicBezTo>
                        <a:pt x="91" y="354"/>
                        <a:pt x="93" y="97"/>
                        <a:pt x="84" y="0"/>
                      </a:cubicBezTo>
                      <a:lnTo>
                        <a:pt x="40" y="0"/>
                      </a:lnTo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anchor="ctr" bIns="45720" lIns="91440" rIns="91440" tIns="45720" vert="horz" wrap="none"/>
                <a:lstStyle>
                  <a:lvl1pPr algn="l" eaLnBrk="1" fontAlgn="base" hangingPunct="1" indent="0" latinLnBrk="1" marL="0" rtl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FontTx/>
                    <a:buNone/>
                    <a:defRPr baseline="0" b="0" sz="1800" i="0" u="none">
                      <a:solidFill>
                        <a:schemeClr val="dk1"/>
                      </a:solidFill>
                      <a:latin typeface="Palatino Linotype" pitchFamily="18" charset="0"/>
                      <a:sym typeface="Palatino Linotype" pitchFamily="18" charset="0"/>
                    </a:defRPr>
                  </a:lvl1pPr>
                  <a:lvl2pPr algn="l" eaLnBrk="1" fontAlgn="base" hangingPunct="1" indent="0" latinLnBrk="1" marL="457200" rtl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FontTx/>
                    <a:buNone/>
                    <a:defRPr baseline="0" b="0" sz="1800" i="0" u="none">
                      <a:solidFill>
                        <a:schemeClr val="dk1"/>
                      </a:solidFill>
                      <a:latin typeface="Palatino Linotype" pitchFamily="18" charset="0"/>
                      <a:sym typeface="Palatino Linotype" pitchFamily="18" charset="0"/>
                    </a:defRPr>
                  </a:lvl2pPr>
                  <a:lvl3pPr algn="l" eaLnBrk="1" fontAlgn="base" hangingPunct="1" indent="0" latinLnBrk="1" marL="914400" rtl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FontTx/>
                    <a:buNone/>
                    <a:defRPr baseline="0" b="0" sz="1800" i="0" u="none">
                      <a:solidFill>
                        <a:schemeClr val="dk1"/>
                      </a:solidFill>
                      <a:latin typeface="Palatino Linotype" pitchFamily="18" charset="0"/>
                      <a:sym typeface="Palatino Linotype" pitchFamily="18" charset="0"/>
                    </a:defRPr>
                  </a:lvl3pPr>
                  <a:lvl4pPr algn="l" eaLnBrk="1" fontAlgn="base" hangingPunct="1" indent="0" latinLnBrk="1" marL="1371600" rtl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FontTx/>
                    <a:buNone/>
                    <a:defRPr baseline="0" b="0" sz="1800" i="0" u="none">
                      <a:solidFill>
                        <a:schemeClr val="dk1"/>
                      </a:solidFill>
                      <a:latin typeface="Palatino Linotype" pitchFamily="18" charset="0"/>
                      <a:sym typeface="Palatino Linotype" pitchFamily="18" charset="0"/>
                    </a:defRPr>
                  </a:lvl4pPr>
                  <a:lvl5pPr algn="l" eaLnBrk="1" fontAlgn="base" hangingPunct="1" indent="0" latinLnBrk="1" marL="1828800" rtl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FontTx/>
                    <a:buNone/>
                    <a:defRPr baseline="0" b="0" sz="1800" i="0" u="none">
                      <a:solidFill>
                        <a:schemeClr val="dk1"/>
                      </a:solidFill>
                      <a:latin typeface="Palatino Linotype" pitchFamily="18" charset="0"/>
                      <a:sym typeface="Palatino Linotype" pitchFamily="18" charset="0"/>
                    </a:defRPr>
                  </a:lvl5pPr>
                </a:lstStyle>
                <a:p>
                  <a:pPr eaLnBrk="1" hangingPunct="1" latinLnBrk="1" lvl="0"/>
                  <a:endParaRPr altLang="en-US" lang="ru-RU"/>
                </a:p>
              </p:txBody>
            </p:sp>
            <p:sp>
              <p:nvSpPr>
                <p:cNvPr id="1048585" name=""/>
                <p:cNvSpPr/>
                <p:nvPr/>
              </p:nvSpPr>
              <p:spPr bwMode="white">
                <a:xfrm rot="0">
                  <a:off x="686" y="2115"/>
                  <a:ext cx="110" cy="2203"/>
                </a:xfrm>
                <a:custGeom>
                  <a:avLst/>
                  <a:gdLst>
                    <a:gd name="l" fmla="*/ 0 w 110"/>
                    <a:gd name="t" fmla="*/ 0 h 2131"/>
                    <a:gd name="r" fmla="*/ 110 w 110"/>
                    <a:gd name="b" fmla="*/ 2131 h 2131"/>
                  </a:gdLst>
                  <a:ahLst/>
                  <a:rect l="l" t="t" r="r" b="b"/>
                  <a:pathLst>
                    <a:path w="110" h="2131">
                      <a:moveTo>
                        <a:pt x="27" y="477"/>
                      </a:moveTo>
                      <a:cubicBezTo>
                        <a:pt x="24" y="266"/>
                        <a:pt x="26" y="283"/>
                        <a:pt x="23" y="217"/>
                      </a:cubicBezTo>
                      <a:cubicBezTo>
                        <a:pt x="20" y="151"/>
                        <a:pt x="14" y="112"/>
                        <a:pt x="11" y="81"/>
                      </a:cubicBezTo>
                      <a:cubicBezTo>
                        <a:pt x="8" y="50"/>
                        <a:pt x="0" y="42"/>
                        <a:pt x="3" y="29"/>
                      </a:cubicBezTo>
                      <a:cubicBezTo>
                        <a:pt x="6" y="16"/>
                        <a:pt x="18" y="9"/>
                        <a:pt x="31" y="5"/>
                      </a:cubicBezTo>
                      <a:cubicBezTo>
                        <a:pt x="44" y="1"/>
                        <a:pt x="71" y="0"/>
                        <a:pt x="83" y="5"/>
                      </a:cubicBezTo>
                      <a:cubicBezTo>
                        <a:pt x="95" y="10"/>
                        <a:pt x="99" y="12"/>
                        <a:pt x="103" y="33"/>
                      </a:cubicBezTo>
                      <a:cubicBezTo>
                        <a:pt x="107" y="54"/>
                        <a:pt x="110" y="77"/>
                        <a:pt x="107" y="133"/>
                      </a:cubicBezTo>
                      <a:cubicBezTo>
                        <a:pt x="104" y="189"/>
                        <a:pt x="90" y="249"/>
                        <a:pt x="87" y="369"/>
                      </a:cubicBezTo>
                      <a:cubicBezTo>
                        <a:pt x="84" y="489"/>
                        <a:pt x="88" y="646"/>
                        <a:pt x="87" y="853"/>
                      </a:cubicBezTo>
                      <a:cubicBezTo>
                        <a:pt x="86" y="1060"/>
                        <a:pt x="79" y="1414"/>
                        <a:pt x="79" y="1613"/>
                      </a:cubicBezTo>
                      <a:cubicBezTo>
                        <a:pt x="79" y="1812"/>
                        <a:pt x="87" y="1959"/>
                        <a:pt x="87" y="2045"/>
                      </a:cubicBezTo>
                      <a:cubicBezTo>
                        <a:pt x="87" y="2131"/>
                        <a:pt x="87" y="2115"/>
                        <a:pt x="79" y="2129"/>
                      </a:cubicBezTo>
                      <a:lnTo>
                        <a:pt x="39" y="2129"/>
                      </a:lnTo>
                      <a:cubicBezTo>
                        <a:pt x="32" y="2021"/>
                        <a:pt x="42" y="1757"/>
                        <a:pt x="39" y="1481"/>
                      </a:cubicBezTo>
                      <a:cubicBezTo>
                        <a:pt x="36" y="1205"/>
                        <a:pt x="30" y="688"/>
                        <a:pt x="27" y="477"/>
                      </a:cubicBezTo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anchor="ctr" bIns="45720" lIns="91440" rIns="91440" tIns="45720" vert="horz" wrap="none"/>
                <a:lstStyle>
                  <a:lvl1pPr algn="l" eaLnBrk="1" fontAlgn="base" hangingPunct="1" indent="0" latinLnBrk="1" marL="0" rtl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FontTx/>
                    <a:buNone/>
                    <a:defRPr baseline="0" b="0" sz="1800" i="0" u="none">
                      <a:solidFill>
                        <a:schemeClr val="dk1"/>
                      </a:solidFill>
                      <a:latin typeface="Palatino Linotype" pitchFamily="18" charset="0"/>
                      <a:sym typeface="Palatino Linotype" pitchFamily="18" charset="0"/>
                    </a:defRPr>
                  </a:lvl1pPr>
                  <a:lvl2pPr algn="l" eaLnBrk="1" fontAlgn="base" hangingPunct="1" indent="0" latinLnBrk="1" marL="457200" rtl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FontTx/>
                    <a:buNone/>
                    <a:defRPr baseline="0" b="0" sz="1800" i="0" u="none">
                      <a:solidFill>
                        <a:schemeClr val="dk1"/>
                      </a:solidFill>
                      <a:latin typeface="Palatino Linotype" pitchFamily="18" charset="0"/>
                      <a:sym typeface="Palatino Linotype" pitchFamily="18" charset="0"/>
                    </a:defRPr>
                  </a:lvl2pPr>
                  <a:lvl3pPr algn="l" eaLnBrk="1" fontAlgn="base" hangingPunct="1" indent="0" latinLnBrk="1" marL="914400" rtl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FontTx/>
                    <a:buNone/>
                    <a:defRPr baseline="0" b="0" sz="1800" i="0" u="none">
                      <a:solidFill>
                        <a:schemeClr val="dk1"/>
                      </a:solidFill>
                      <a:latin typeface="Palatino Linotype" pitchFamily="18" charset="0"/>
                      <a:sym typeface="Palatino Linotype" pitchFamily="18" charset="0"/>
                    </a:defRPr>
                  </a:lvl3pPr>
                  <a:lvl4pPr algn="l" eaLnBrk="1" fontAlgn="base" hangingPunct="1" indent="0" latinLnBrk="1" marL="1371600" rtl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FontTx/>
                    <a:buNone/>
                    <a:defRPr baseline="0" b="0" sz="1800" i="0" u="none">
                      <a:solidFill>
                        <a:schemeClr val="dk1"/>
                      </a:solidFill>
                      <a:latin typeface="Palatino Linotype" pitchFamily="18" charset="0"/>
                      <a:sym typeface="Palatino Linotype" pitchFamily="18" charset="0"/>
                    </a:defRPr>
                  </a:lvl4pPr>
                  <a:lvl5pPr algn="l" eaLnBrk="1" fontAlgn="base" hangingPunct="1" indent="0" latinLnBrk="1" marL="1828800" rtl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FontTx/>
                    <a:buNone/>
                    <a:defRPr baseline="0" b="0" sz="1800" i="0" u="none">
                      <a:solidFill>
                        <a:schemeClr val="dk1"/>
                      </a:solidFill>
                      <a:latin typeface="Palatino Linotype" pitchFamily="18" charset="0"/>
                      <a:sym typeface="Palatino Linotype" pitchFamily="18" charset="0"/>
                    </a:defRPr>
                  </a:lvl5pPr>
                </a:lstStyle>
                <a:p>
                  <a:pPr eaLnBrk="1" hangingPunct="1" latinLnBrk="1" lvl="0"/>
                  <a:endParaRPr altLang="en-US" lang="ru-RU"/>
                </a:p>
              </p:txBody>
            </p:sp>
          </p:grpSp>
          <p:grpSp>
            <p:nvGrpSpPr>
              <p:cNvPr id="18" name=""/>
              <p:cNvGrpSpPr/>
              <p:nvPr/>
            </p:nvGrpSpPr>
            <p:grpSpPr>
              <a:xfrm rot="0" flipV="1">
                <a:off x="2866" y="-3"/>
                <a:ext cx="396" cy="4318"/>
                <a:chOff x="2971" y="-3"/>
                <a:chExt cx="493" cy="4325"/>
              </a:xfrm>
            </p:grpSpPr>
            <p:sp>
              <p:nvSpPr>
                <p:cNvPr id="1048586" name=""/>
                <p:cNvSpPr/>
                <p:nvPr/>
              </p:nvSpPr>
              <p:spPr bwMode="white">
                <a:xfrm rot="0">
                  <a:off x="2971" y="-3"/>
                  <a:ext cx="493" cy="4323"/>
                </a:xfrm>
                <a:custGeom>
                  <a:avLst/>
                  <a:gdLst>
                    <a:gd name="l" fmla="*/ 0 w 493"/>
                    <a:gd name="t" fmla="*/ 0 h 4323"/>
                    <a:gd name="r" fmla="*/ 493 w 493"/>
                    <a:gd name="b" fmla="*/ 4323 h 4323"/>
                  </a:gdLst>
                  <a:ahLst/>
                  <a:rect l="l" t="t" r="r" b="b"/>
                  <a:pathLst>
                    <a:path w="493" h="4323">
                      <a:moveTo>
                        <a:pt x="40" y="7"/>
                      </a:moveTo>
                      <a:cubicBezTo>
                        <a:pt x="33" y="192"/>
                        <a:pt x="50" y="804"/>
                        <a:pt x="44" y="1111"/>
                      </a:cubicBezTo>
                      <a:cubicBezTo>
                        <a:pt x="38" y="1418"/>
                        <a:pt x="12" y="1706"/>
                        <a:pt x="6" y="1852"/>
                      </a:cubicBezTo>
                      <a:cubicBezTo>
                        <a:pt x="0" y="1998"/>
                        <a:pt x="4" y="1959"/>
                        <a:pt x="6" y="1989"/>
                      </a:cubicBezTo>
                      <a:cubicBezTo>
                        <a:pt x="8" y="2019"/>
                        <a:pt x="17" y="2017"/>
                        <a:pt x="20" y="2031"/>
                      </a:cubicBezTo>
                      <a:cubicBezTo>
                        <a:pt x="23" y="2045"/>
                        <a:pt x="26" y="2059"/>
                        <a:pt x="24" y="2075"/>
                      </a:cubicBezTo>
                      <a:cubicBezTo>
                        <a:pt x="22" y="2091"/>
                        <a:pt x="9" y="2102"/>
                        <a:pt x="6" y="2126"/>
                      </a:cubicBezTo>
                      <a:cubicBezTo>
                        <a:pt x="3" y="2150"/>
                        <a:pt x="2" y="2160"/>
                        <a:pt x="6" y="2217"/>
                      </a:cubicBezTo>
                      <a:cubicBezTo>
                        <a:pt x="10" y="2274"/>
                        <a:pt x="25" y="2332"/>
                        <a:pt x="28" y="2471"/>
                      </a:cubicBezTo>
                      <a:cubicBezTo>
                        <a:pt x="31" y="2610"/>
                        <a:pt x="24" y="2742"/>
                        <a:pt x="24" y="3051"/>
                      </a:cubicBezTo>
                      <a:cubicBezTo>
                        <a:pt x="24" y="3360"/>
                        <a:pt x="19" y="4112"/>
                        <a:pt x="28" y="4323"/>
                      </a:cubicBezTo>
                      <a:lnTo>
                        <a:pt x="80" y="4319"/>
                      </a:lnTo>
                      <a:cubicBezTo>
                        <a:pt x="90" y="4148"/>
                        <a:pt x="87" y="3611"/>
                        <a:pt x="88" y="3295"/>
                      </a:cubicBezTo>
                      <a:cubicBezTo>
                        <a:pt x="89" y="2979"/>
                        <a:pt x="89" y="2603"/>
                        <a:pt x="84" y="2423"/>
                      </a:cubicBezTo>
                      <a:cubicBezTo>
                        <a:pt x="92" y="2347"/>
                        <a:pt x="69" y="2269"/>
                        <a:pt x="60" y="2215"/>
                      </a:cubicBezTo>
                      <a:cubicBezTo>
                        <a:pt x="52" y="2155"/>
                        <a:pt x="48" y="2117"/>
                        <a:pt x="92" y="2107"/>
                      </a:cubicBezTo>
                      <a:cubicBezTo>
                        <a:pt x="134" y="2093"/>
                        <a:pt x="190" y="2088"/>
                        <a:pt x="240" y="2091"/>
                      </a:cubicBezTo>
                      <a:cubicBezTo>
                        <a:pt x="289" y="2088"/>
                        <a:pt x="353" y="2084"/>
                        <a:pt x="384" y="2091"/>
                      </a:cubicBezTo>
                      <a:cubicBezTo>
                        <a:pt x="415" y="2098"/>
                        <a:pt x="421" y="2110"/>
                        <a:pt x="428" y="2135"/>
                      </a:cubicBezTo>
                      <a:cubicBezTo>
                        <a:pt x="435" y="2160"/>
                        <a:pt x="425" y="2207"/>
                        <a:pt x="424" y="2243"/>
                      </a:cubicBezTo>
                      <a:cubicBezTo>
                        <a:pt x="423" y="2279"/>
                        <a:pt x="423" y="2308"/>
                        <a:pt x="420" y="2351"/>
                      </a:cubicBezTo>
                      <a:cubicBezTo>
                        <a:pt x="411" y="2398"/>
                        <a:pt x="412" y="2175"/>
                        <a:pt x="408" y="2503"/>
                      </a:cubicBezTo>
                      <a:cubicBezTo>
                        <a:pt x="404" y="2831"/>
                        <a:pt x="384" y="4018"/>
                        <a:pt x="395" y="4320"/>
                      </a:cubicBezTo>
                      <a:lnTo>
                        <a:pt x="476" y="4317"/>
                      </a:lnTo>
                      <a:cubicBezTo>
                        <a:pt x="486" y="4201"/>
                        <a:pt x="460" y="3927"/>
                        <a:pt x="459" y="3621"/>
                      </a:cubicBezTo>
                      <a:cubicBezTo>
                        <a:pt x="458" y="3315"/>
                        <a:pt x="462" y="2720"/>
                        <a:pt x="468" y="2479"/>
                      </a:cubicBezTo>
                      <a:cubicBezTo>
                        <a:pt x="464" y="2335"/>
                        <a:pt x="493" y="2225"/>
                        <a:pt x="493" y="2172"/>
                      </a:cubicBezTo>
                      <a:cubicBezTo>
                        <a:pt x="493" y="2118"/>
                        <a:pt x="480" y="2107"/>
                        <a:pt x="468" y="2055"/>
                      </a:cubicBezTo>
                      <a:cubicBezTo>
                        <a:pt x="490" y="2034"/>
                        <a:pt x="484" y="2030"/>
                        <a:pt x="487" y="1989"/>
                      </a:cubicBezTo>
                      <a:cubicBezTo>
                        <a:pt x="490" y="1948"/>
                        <a:pt x="492" y="1967"/>
                        <a:pt x="487" y="1807"/>
                      </a:cubicBezTo>
                      <a:cubicBezTo>
                        <a:pt x="482" y="1647"/>
                        <a:pt x="458" y="1332"/>
                        <a:pt x="456" y="1031"/>
                      </a:cubicBezTo>
                      <a:cubicBezTo>
                        <a:pt x="454" y="730"/>
                        <a:pt x="479" y="171"/>
                        <a:pt x="472" y="0"/>
                      </a:cubicBezTo>
                      <a:lnTo>
                        <a:pt x="416" y="3"/>
                      </a:lnTo>
                      <a:cubicBezTo>
                        <a:pt x="406" y="91"/>
                        <a:pt x="414" y="377"/>
                        <a:pt x="412" y="531"/>
                      </a:cubicBezTo>
                      <a:cubicBezTo>
                        <a:pt x="410" y="685"/>
                        <a:pt x="403" y="749"/>
                        <a:pt x="404" y="927"/>
                      </a:cubicBezTo>
                      <a:cubicBezTo>
                        <a:pt x="405" y="1105"/>
                        <a:pt x="415" y="1426"/>
                        <a:pt x="420" y="1599"/>
                      </a:cubicBezTo>
                      <a:cubicBezTo>
                        <a:pt x="425" y="1772"/>
                        <a:pt x="439" y="1891"/>
                        <a:pt x="436" y="1963"/>
                      </a:cubicBezTo>
                      <a:cubicBezTo>
                        <a:pt x="432" y="1987"/>
                        <a:pt x="441" y="2024"/>
                        <a:pt x="400" y="2031"/>
                      </a:cubicBezTo>
                      <a:cubicBezTo>
                        <a:pt x="373" y="2044"/>
                        <a:pt x="295" y="2012"/>
                        <a:pt x="244" y="2011"/>
                      </a:cubicBezTo>
                      <a:cubicBezTo>
                        <a:pt x="193" y="2010"/>
                        <a:pt x="128" y="2049"/>
                        <a:pt x="96" y="2023"/>
                      </a:cubicBezTo>
                      <a:cubicBezTo>
                        <a:pt x="64" y="1997"/>
                        <a:pt x="55" y="1962"/>
                        <a:pt x="54" y="1852"/>
                      </a:cubicBezTo>
                      <a:cubicBezTo>
                        <a:pt x="53" y="1742"/>
                        <a:pt x="82" y="1574"/>
                        <a:pt x="88" y="1363"/>
                      </a:cubicBezTo>
                      <a:cubicBezTo>
                        <a:pt x="94" y="1152"/>
                        <a:pt x="92" y="814"/>
                        <a:pt x="92" y="587"/>
                      </a:cubicBezTo>
                      <a:cubicBezTo>
                        <a:pt x="92" y="360"/>
                        <a:pt x="97" y="100"/>
                        <a:pt x="88" y="3"/>
                      </a:cubicBezTo>
                      <a:lnTo>
                        <a:pt x="40" y="7"/>
                      </a:lnTo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anchor="ctr" bIns="45720" lIns="91440" rIns="91440" tIns="45720" vert="horz" wrap="none"/>
                <a:lstStyle>
                  <a:lvl1pPr algn="l" eaLnBrk="1" fontAlgn="base" hangingPunct="1" indent="0" latinLnBrk="1" marL="0" rtl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FontTx/>
                    <a:buNone/>
                    <a:defRPr baseline="0" b="0" sz="1800" i="0" u="none">
                      <a:solidFill>
                        <a:schemeClr val="dk1"/>
                      </a:solidFill>
                      <a:latin typeface="Palatino Linotype" pitchFamily="18" charset="0"/>
                      <a:sym typeface="Palatino Linotype" pitchFamily="18" charset="0"/>
                    </a:defRPr>
                  </a:lvl1pPr>
                  <a:lvl2pPr algn="l" eaLnBrk="1" fontAlgn="base" hangingPunct="1" indent="0" latinLnBrk="1" marL="457200" rtl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FontTx/>
                    <a:buNone/>
                    <a:defRPr baseline="0" b="0" sz="1800" i="0" u="none">
                      <a:solidFill>
                        <a:schemeClr val="dk1"/>
                      </a:solidFill>
                      <a:latin typeface="Palatino Linotype" pitchFamily="18" charset="0"/>
                      <a:sym typeface="Palatino Linotype" pitchFamily="18" charset="0"/>
                    </a:defRPr>
                  </a:lvl2pPr>
                  <a:lvl3pPr algn="l" eaLnBrk="1" fontAlgn="base" hangingPunct="1" indent="0" latinLnBrk="1" marL="914400" rtl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FontTx/>
                    <a:buNone/>
                    <a:defRPr baseline="0" b="0" sz="1800" i="0" u="none">
                      <a:solidFill>
                        <a:schemeClr val="dk1"/>
                      </a:solidFill>
                      <a:latin typeface="Palatino Linotype" pitchFamily="18" charset="0"/>
                      <a:sym typeface="Palatino Linotype" pitchFamily="18" charset="0"/>
                    </a:defRPr>
                  </a:lvl3pPr>
                  <a:lvl4pPr algn="l" eaLnBrk="1" fontAlgn="base" hangingPunct="1" indent="0" latinLnBrk="1" marL="1371600" rtl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FontTx/>
                    <a:buNone/>
                    <a:defRPr baseline="0" b="0" sz="1800" i="0" u="none">
                      <a:solidFill>
                        <a:schemeClr val="dk1"/>
                      </a:solidFill>
                      <a:latin typeface="Palatino Linotype" pitchFamily="18" charset="0"/>
                      <a:sym typeface="Palatino Linotype" pitchFamily="18" charset="0"/>
                    </a:defRPr>
                  </a:lvl4pPr>
                  <a:lvl5pPr algn="l" eaLnBrk="1" fontAlgn="base" hangingPunct="1" indent="0" latinLnBrk="1" marL="1828800" rtl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FontTx/>
                    <a:buNone/>
                    <a:defRPr baseline="0" b="0" sz="1800" i="0" u="none">
                      <a:solidFill>
                        <a:schemeClr val="dk1"/>
                      </a:solidFill>
                      <a:latin typeface="Palatino Linotype" pitchFamily="18" charset="0"/>
                      <a:sym typeface="Palatino Linotype" pitchFamily="18" charset="0"/>
                    </a:defRPr>
                  </a:lvl5pPr>
                </a:lstStyle>
                <a:p>
                  <a:pPr eaLnBrk="1" hangingPunct="1" latinLnBrk="1" lvl="0"/>
                  <a:endParaRPr altLang="en-US" lang="ru-RU"/>
                </a:p>
              </p:txBody>
            </p:sp>
            <p:sp>
              <p:nvSpPr>
                <p:cNvPr id="1048587" name=""/>
                <p:cNvSpPr/>
                <p:nvPr/>
              </p:nvSpPr>
              <p:spPr bwMode="white">
                <a:xfrm rot="0">
                  <a:off x="3228" y="2119"/>
                  <a:ext cx="110" cy="2203"/>
                </a:xfrm>
                <a:custGeom>
                  <a:avLst/>
                  <a:gdLst>
                    <a:gd name="l" fmla="*/ 0 w 110"/>
                    <a:gd name="t" fmla="*/ 0 h 2131"/>
                    <a:gd name="r" fmla="*/ 110 w 110"/>
                    <a:gd name="b" fmla="*/ 2131 h 2131"/>
                  </a:gdLst>
                  <a:ahLst/>
                  <a:rect l="l" t="t" r="r" b="b"/>
                  <a:pathLst>
                    <a:path w="110" h="2131">
                      <a:moveTo>
                        <a:pt x="27" y="477"/>
                      </a:moveTo>
                      <a:cubicBezTo>
                        <a:pt x="24" y="266"/>
                        <a:pt x="26" y="283"/>
                        <a:pt x="23" y="217"/>
                      </a:cubicBezTo>
                      <a:cubicBezTo>
                        <a:pt x="20" y="151"/>
                        <a:pt x="14" y="112"/>
                        <a:pt x="11" y="81"/>
                      </a:cubicBezTo>
                      <a:cubicBezTo>
                        <a:pt x="8" y="50"/>
                        <a:pt x="0" y="42"/>
                        <a:pt x="3" y="29"/>
                      </a:cubicBezTo>
                      <a:cubicBezTo>
                        <a:pt x="6" y="16"/>
                        <a:pt x="18" y="9"/>
                        <a:pt x="31" y="5"/>
                      </a:cubicBezTo>
                      <a:cubicBezTo>
                        <a:pt x="44" y="1"/>
                        <a:pt x="71" y="0"/>
                        <a:pt x="83" y="5"/>
                      </a:cubicBezTo>
                      <a:cubicBezTo>
                        <a:pt x="95" y="10"/>
                        <a:pt x="99" y="12"/>
                        <a:pt x="103" y="33"/>
                      </a:cubicBezTo>
                      <a:cubicBezTo>
                        <a:pt x="107" y="54"/>
                        <a:pt x="110" y="77"/>
                        <a:pt x="107" y="133"/>
                      </a:cubicBezTo>
                      <a:cubicBezTo>
                        <a:pt x="104" y="189"/>
                        <a:pt x="90" y="249"/>
                        <a:pt x="87" y="369"/>
                      </a:cubicBezTo>
                      <a:cubicBezTo>
                        <a:pt x="84" y="489"/>
                        <a:pt x="88" y="646"/>
                        <a:pt x="87" y="853"/>
                      </a:cubicBezTo>
                      <a:cubicBezTo>
                        <a:pt x="86" y="1060"/>
                        <a:pt x="79" y="1414"/>
                        <a:pt x="79" y="1613"/>
                      </a:cubicBezTo>
                      <a:cubicBezTo>
                        <a:pt x="79" y="1812"/>
                        <a:pt x="87" y="1959"/>
                        <a:pt x="87" y="2045"/>
                      </a:cubicBezTo>
                      <a:cubicBezTo>
                        <a:pt x="87" y="2131"/>
                        <a:pt x="87" y="2115"/>
                        <a:pt x="79" y="2129"/>
                      </a:cubicBezTo>
                      <a:lnTo>
                        <a:pt x="39" y="2129"/>
                      </a:lnTo>
                      <a:cubicBezTo>
                        <a:pt x="32" y="2021"/>
                        <a:pt x="42" y="1757"/>
                        <a:pt x="39" y="1481"/>
                      </a:cubicBezTo>
                      <a:cubicBezTo>
                        <a:pt x="36" y="1205"/>
                        <a:pt x="30" y="688"/>
                        <a:pt x="27" y="477"/>
                      </a:cubicBezTo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anchor="ctr" bIns="45720" lIns="91440" rIns="91440" tIns="45720" vert="horz" wrap="none"/>
                <a:lstStyle>
                  <a:lvl1pPr algn="l" eaLnBrk="1" fontAlgn="base" hangingPunct="1" indent="0" latinLnBrk="1" marL="0" rtl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FontTx/>
                    <a:buNone/>
                    <a:defRPr baseline="0" b="0" sz="1800" i="0" u="none">
                      <a:solidFill>
                        <a:schemeClr val="dk1"/>
                      </a:solidFill>
                      <a:latin typeface="Palatino Linotype" pitchFamily="18" charset="0"/>
                      <a:sym typeface="Palatino Linotype" pitchFamily="18" charset="0"/>
                    </a:defRPr>
                  </a:lvl1pPr>
                  <a:lvl2pPr algn="l" eaLnBrk="1" fontAlgn="base" hangingPunct="1" indent="0" latinLnBrk="1" marL="457200" rtl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FontTx/>
                    <a:buNone/>
                    <a:defRPr baseline="0" b="0" sz="1800" i="0" u="none">
                      <a:solidFill>
                        <a:schemeClr val="dk1"/>
                      </a:solidFill>
                      <a:latin typeface="Palatino Linotype" pitchFamily="18" charset="0"/>
                      <a:sym typeface="Palatino Linotype" pitchFamily="18" charset="0"/>
                    </a:defRPr>
                  </a:lvl2pPr>
                  <a:lvl3pPr algn="l" eaLnBrk="1" fontAlgn="base" hangingPunct="1" indent="0" latinLnBrk="1" marL="914400" rtl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FontTx/>
                    <a:buNone/>
                    <a:defRPr baseline="0" b="0" sz="1800" i="0" u="none">
                      <a:solidFill>
                        <a:schemeClr val="dk1"/>
                      </a:solidFill>
                      <a:latin typeface="Palatino Linotype" pitchFamily="18" charset="0"/>
                      <a:sym typeface="Palatino Linotype" pitchFamily="18" charset="0"/>
                    </a:defRPr>
                  </a:lvl3pPr>
                  <a:lvl4pPr algn="l" eaLnBrk="1" fontAlgn="base" hangingPunct="1" indent="0" latinLnBrk="1" marL="1371600" rtl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FontTx/>
                    <a:buNone/>
                    <a:defRPr baseline="0" b="0" sz="1800" i="0" u="none">
                      <a:solidFill>
                        <a:schemeClr val="dk1"/>
                      </a:solidFill>
                      <a:latin typeface="Palatino Linotype" pitchFamily="18" charset="0"/>
                      <a:sym typeface="Palatino Linotype" pitchFamily="18" charset="0"/>
                    </a:defRPr>
                  </a:lvl4pPr>
                  <a:lvl5pPr algn="l" eaLnBrk="1" fontAlgn="base" hangingPunct="1" indent="0" latinLnBrk="1" marL="1828800" rtl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FontTx/>
                    <a:buNone/>
                    <a:defRPr baseline="0" b="0" sz="1800" i="0" u="none">
                      <a:solidFill>
                        <a:schemeClr val="dk1"/>
                      </a:solidFill>
                      <a:latin typeface="Palatino Linotype" pitchFamily="18" charset="0"/>
                      <a:sym typeface="Palatino Linotype" pitchFamily="18" charset="0"/>
                    </a:defRPr>
                  </a:lvl5pPr>
                </a:lstStyle>
                <a:p>
                  <a:pPr eaLnBrk="1" hangingPunct="1" latinLnBrk="1" lvl="0"/>
                  <a:endParaRPr altLang="en-US" lang="ru-RU"/>
                </a:p>
              </p:txBody>
            </p:sp>
          </p:grpSp>
          <p:sp>
            <p:nvSpPr>
              <p:cNvPr id="1048588" name=""/>
              <p:cNvSpPr/>
              <p:nvPr/>
            </p:nvSpPr>
            <p:spPr bwMode="white">
              <a:xfrm rot="2199825" flipH="1">
                <a:off x="2185" y="2464"/>
                <a:ext cx="479" cy="950"/>
              </a:xfrm>
              <a:custGeom>
                <a:avLst/>
                <a:gdLst>
                  <a:gd name="l" fmla="*/ 0 w 1456"/>
                  <a:gd name="t" fmla="*/ 0 h 2088"/>
                  <a:gd name="r" fmla="*/ 1456 w 1456"/>
                  <a:gd name="b" fmla="*/ 2088 h 2088"/>
                </a:gdLst>
                <a:ahLst/>
                <a:rect l="l" t="t" r="r" b="b"/>
                <a:pathLst>
                  <a:path w="1456" h="2088">
                    <a:moveTo>
                      <a:pt x="184" y="48"/>
                    </a:moveTo>
                    <a:cubicBezTo>
                      <a:pt x="288" y="48"/>
                      <a:pt x="480" y="0"/>
                      <a:pt x="664" y="192"/>
                    </a:cubicBezTo>
                    <a:cubicBezTo>
                      <a:pt x="848" y="384"/>
                      <a:pt x="1160" y="904"/>
                      <a:pt x="1288" y="1200"/>
                    </a:cubicBezTo>
                    <a:cubicBezTo>
                      <a:pt x="1416" y="1496"/>
                      <a:pt x="1416" y="1848"/>
                      <a:pt x="1432" y="1968"/>
                    </a:cubicBezTo>
                    <a:cubicBezTo>
                      <a:pt x="1448" y="2088"/>
                      <a:pt x="1456" y="2048"/>
                      <a:pt x="1384" y="1920"/>
                    </a:cubicBezTo>
                    <a:cubicBezTo>
                      <a:pt x="1312" y="1792"/>
                      <a:pt x="1128" y="1424"/>
                      <a:pt x="1000" y="1200"/>
                    </a:cubicBezTo>
                    <a:cubicBezTo>
                      <a:pt x="872" y="976"/>
                      <a:pt x="736" y="736"/>
                      <a:pt x="616" y="576"/>
                    </a:cubicBezTo>
                    <a:cubicBezTo>
                      <a:pt x="496" y="416"/>
                      <a:pt x="344" y="288"/>
                      <a:pt x="280" y="240"/>
                    </a:cubicBezTo>
                    <a:cubicBezTo>
                      <a:pt x="216" y="192"/>
                      <a:pt x="200" y="240"/>
                      <a:pt x="232" y="288"/>
                    </a:cubicBezTo>
                    <a:cubicBezTo>
                      <a:pt x="264" y="336"/>
                      <a:pt x="384" y="416"/>
                      <a:pt x="472" y="528"/>
                    </a:cubicBezTo>
                    <a:cubicBezTo>
                      <a:pt x="560" y="640"/>
                      <a:pt x="648" y="776"/>
                      <a:pt x="760" y="960"/>
                    </a:cubicBezTo>
                    <a:cubicBezTo>
                      <a:pt x="872" y="1144"/>
                      <a:pt x="1040" y="1456"/>
                      <a:pt x="1144" y="1632"/>
                    </a:cubicBezTo>
                    <a:cubicBezTo>
                      <a:pt x="1248" y="1808"/>
                      <a:pt x="1352" y="1952"/>
                      <a:pt x="1384" y="2016"/>
                    </a:cubicBezTo>
                    <a:cubicBezTo>
                      <a:pt x="1416" y="2080"/>
                      <a:pt x="1384" y="2048"/>
                      <a:pt x="1336" y="2016"/>
                    </a:cubicBezTo>
                    <a:cubicBezTo>
                      <a:pt x="1288" y="1984"/>
                      <a:pt x="1224" y="1944"/>
                      <a:pt x="1096" y="1824"/>
                    </a:cubicBezTo>
                    <a:cubicBezTo>
                      <a:pt x="968" y="1704"/>
                      <a:pt x="736" y="1504"/>
                      <a:pt x="568" y="1296"/>
                    </a:cubicBezTo>
                    <a:cubicBezTo>
                      <a:pt x="400" y="1088"/>
                      <a:pt x="176" y="760"/>
                      <a:pt x="88" y="576"/>
                    </a:cubicBezTo>
                    <a:cubicBezTo>
                      <a:pt x="0" y="392"/>
                      <a:pt x="24" y="280"/>
                      <a:pt x="40" y="192"/>
                    </a:cubicBezTo>
                    <a:cubicBezTo>
                      <a:pt x="56" y="104"/>
                      <a:pt x="80" y="48"/>
                      <a:pt x="184" y="48"/>
                    </a:cubicBezTo>
                  </a:path>
                </a:pathLst>
              </a:custGeom>
              <a:solidFill>
                <a:schemeClr val="accent2">
                  <a:alpha val="50195"/>
                </a:schemeClr>
              </a:solidFill>
              <a:ln>
                <a:noFill/>
              </a:ln>
            </p:spPr>
            <p:txBody>
              <a:bodyPr anchor="ctr" bIns="45720" lIns="91440" rIns="91440" tIns="45720" vert="horz" wrap="none"/>
              <a:lstStyle>
                <a:lvl1pPr algn="l" eaLnBrk="1" fontAlgn="base" hangingPunct="1" indent="0" latinLnBrk="1" marL="0" rtl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FontTx/>
                  <a:buNone/>
                  <a:defRPr baseline="0" b="0" sz="1800" i="0" u="none">
                    <a:solidFill>
                      <a:schemeClr val="dk1"/>
                    </a:solidFill>
                    <a:latin typeface="Palatino Linotype" pitchFamily="18" charset="0"/>
                    <a:sym typeface="Palatino Linotype" pitchFamily="18" charset="0"/>
                  </a:defRPr>
                </a:lvl1pPr>
                <a:lvl2pPr algn="l" eaLnBrk="1" fontAlgn="base" hangingPunct="1" indent="0" latinLnBrk="1" marL="457200" rtl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FontTx/>
                  <a:buNone/>
                  <a:defRPr baseline="0" b="0" sz="1800" i="0" u="none">
                    <a:solidFill>
                      <a:schemeClr val="dk1"/>
                    </a:solidFill>
                    <a:latin typeface="Palatino Linotype" pitchFamily="18" charset="0"/>
                    <a:sym typeface="Palatino Linotype" pitchFamily="18" charset="0"/>
                  </a:defRPr>
                </a:lvl2pPr>
                <a:lvl3pPr algn="l" eaLnBrk="1" fontAlgn="base" hangingPunct="1" indent="0" latinLnBrk="1" marL="914400" rtl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FontTx/>
                  <a:buNone/>
                  <a:defRPr baseline="0" b="0" sz="1800" i="0" u="none">
                    <a:solidFill>
                      <a:schemeClr val="dk1"/>
                    </a:solidFill>
                    <a:latin typeface="Palatino Linotype" pitchFamily="18" charset="0"/>
                    <a:sym typeface="Palatino Linotype" pitchFamily="18" charset="0"/>
                  </a:defRPr>
                </a:lvl3pPr>
                <a:lvl4pPr algn="l" eaLnBrk="1" fontAlgn="base" hangingPunct="1" indent="0" latinLnBrk="1" marL="1371600" rtl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FontTx/>
                  <a:buNone/>
                  <a:defRPr baseline="0" b="0" sz="1800" i="0" u="none">
                    <a:solidFill>
                      <a:schemeClr val="dk1"/>
                    </a:solidFill>
                    <a:latin typeface="Palatino Linotype" pitchFamily="18" charset="0"/>
                    <a:sym typeface="Palatino Linotype" pitchFamily="18" charset="0"/>
                  </a:defRPr>
                </a:lvl4pPr>
                <a:lvl5pPr algn="l" eaLnBrk="1" fontAlgn="base" hangingPunct="1" indent="0" latinLnBrk="1" marL="1828800" rtl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FontTx/>
                  <a:buNone/>
                  <a:defRPr baseline="0" b="0" sz="1800" i="0" u="none">
                    <a:solidFill>
                      <a:schemeClr val="dk1"/>
                    </a:solidFill>
                    <a:latin typeface="Palatino Linotype" pitchFamily="18" charset="0"/>
                    <a:sym typeface="Palatino Linotype" pitchFamily="18" charset="0"/>
                  </a:defRPr>
                </a:lvl5pPr>
              </a:lstStyle>
              <a:p>
                <a:pPr eaLnBrk="1" hangingPunct="1" latinLnBrk="1" lvl="0"/>
                <a:endParaRPr altLang="en-US" lang="ru-RU"/>
              </a:p>
            </p:txBody>
          </p:sp>
          <p:sp>
            <p:nvSpPr>
              <p:cNvPr id="1048589" name=""/>
              <p:cNvSpPr/>
              <p:nvPr/>
            </p:nvSpPr>
            <p:spPr bwMode="white">
              <a:xfrm rot="21428824" flipH="1">
                <a:off x="2294" y="2929"/>
                <a:ext cx="706" cy="1014"/>
              </a:xfrm>
              <a:custGeom>
                <a:avLst/>
                <a:gdLst>
                  <a:gd name="l" fmla="*/ 0 w 1456"/>
                  <a:gd name="t" fmla="*/ 0 h 2088"/>
                  <a:gd name="r" fmla="*/ 1456 w 1456"/>
                  <a:gd name="b" fmla="*/ 2088 h 2088"/>
                </a:gdLst>
                <a:ahLst/>
                <a:rect l="l" t="t" r="r" b="b"/>
                <a:pathLst>
                  <a:path w="1456" h="2088">
                    <a:moveTo>
                      <a:pt x="184" y="48"/>
                    </a:moveTo>
                    <a:cubicBezTo>
                      <a:pt x="288" y="48"/>
                      <a:pt x="480" y="0"/>
                      <a:pt x="664" y="192"/>
                    </a:cubicBezTo>
                    <a:cubicBezTo>
                      <a:pt x="848" y="384"/>
                      <a:pt x="1160" y="904"/>
                      <a:pt x="1288" y="1200"/>
                    </a:cubicBezTo>
                    <a:cubicBezTo>
                      <a:pt x="1416" y="1496"/>
                      <a:pt x="1416" y="1848"/>
                      <a:pt x="1432" y="1968"/>
                    </a:cubicBezTo>
                    <a:cubicBezTo>
                      <a:pt x="1448" y="2088"/>
                      <a:pt x="1456" y="2048"/>
                      <a:pt x="1384" y="1920"/>
                    </a:cubicBezTo>
                    <a:cubicBezTo>
                      <a:pt x="1312" y="1792"/>
                      <a:pt x="1128" y="1424"/>
                      <a:pt x="1000" y="1200"/>
                    </a:cubicBezTo>
                    <a:cubicBezTo>
                      <a:pt x="872" y="976"/>
                      <a:pt x="736" y="736"/>
                      <a:pt x="616" y="576"/>
                    </a:cubicBezTo>
                    <a:cubicBezTo>
                      <a:pt x="496" y="416"/>
                      <a:pt x="344" y="288"/>
                      <a:pt x="280" y="240"/>
                    </a:cubicBezTo>
                    <a:cubicBezTo>
                      <a:pt x="216" y="192"/>
                      <a:pt x="200" y="240"/>
                      <a:pt x="232" y="288"/>
                    </a:cubicBezTo>
                    <a:cubicBezTo>
                      <a:pt x="264" y="336"/>
                      <a:pt x="384" y="416"/>
                      <a:pt x="472" y="528"/>
                    </a:cubicBezTo>
                    <a:cubicBezTo>
                      <a:pt x="560" y="640"/>
                      <a:pt x="648" y="776"/>
                      <a:pt x="760" y="960"/>
                    </a:cubicBezTo>
                    <a:cubicBezTo>
                      <a:pt x="872" y="1144"/>
                      <a:pt x="1040" y="1456"/>
                      <a:pt x="1144" y="1632"/>
                    </a:cubicBezTo>
                    <a:cubicBezTo>
                      <a:pt x="1248" y="1808"/>
                      <a:pt x="1352" y="1952"/>
                      <a:pt x="1384" y="2016"/>
                    </a:cubicBezTo>
                    <a:cubicBezTo>
                      <a:pt x="1416" y="2080"/>
                      <a:pt x="1384" y="2048"/>
                      <a:pt x="1336" y="2016"/>
                    </a:cubicBezTo>
                    <a:cubicBezTo>
                      <a:pt x="1288" y="1984"/>
                      <a:pt x="1224" y="1944"/>
                      <a:pt x="1096" y="1824"/>
                    </a:cubicBezTo>
                    <a:cubicBezTo>
                      <a:pt x="968" y="1704"/>
                      <a:pt x="736" y="1504"/>
                      <a:pt x="568" y="1296"/>
                    </a:cubicBezTo>
                    <a:cubicBezTo>
                      <a:pt x="400" y="1088"/>
                      <a:pt x="176" y="760"/>
                      <a:pt x="88" y="576"/>
                    </a:cubicBezTo>
                    <a:cubicBezTo>
                      <a:pt x="0" y="392"/>
                      <a:pt x="24" y="280"/>
                      <a:pt x="40" y="192"/>
                    </a:cubicBezTo>
                    <a:cubicBezTo>
                      <a:pt x="56" y="104"/>
                      <a:pt x="80" y="48"/>
                      <a:pt x="184" y="48"/>
                    </a:cubicBezTo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="ctr" bIns="45720" lIns="91440" rIns="91440" tIns="45720" vert="horz" wrap="none"/>
              <a:lstStyle>
                <a:lvl1pPr algn="l" eaLnBrk="1" fontAlgn="base" hangingPunct="1" indent="0" latinLnBrk="1" marL="0" rtl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FontTx/>
                  <a:buNone/>
                  <a:defRPr baseline="0" b="0" sz="1800" i="0" u="none">
                    <a:solidFill>
                      <a:schemeClr val="dk1"/>
                    </a:solidFill>
                    <a:latin typeface="Palatino Linotype" pitchFamily="18" charset="0"/>
                    <a:sym typeface="Palatino Linotype" pitchFamily="18" charset="0"/>
                  </a:defRPr>
                </a:lvl1pPr>
                <a:lvl2pPr algn="l" eaLnBrk="1" fontAlgn="base" hangingPunct="1" indent="0" latinLnBrk="1" marL="457200" rtl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FontTx/>
                  <a:buNone/>
                  <a:defRPr baseline="0" b="0" sz="1800" i="0" u="none">
                    <a:solidFill>
                      <a:schemeClr val="dk1"/>
                    </a:solidFill>
                    <a:latin typeface="Palatino Linotype" pitchFamily="18" charset="0"/>
                    <a:sym typeface="Palatino Linotype" pitchFamily="18" charset="0"/>
                  </a:defRPr>
                </a:lvl2pPr>
                <a:lvl3pPr algn="l" eaLnBrk="1" fontAlgn="base" hangingPunct="1" indent="0" latinLnBrk="1" marL="914400" rtl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FontTx/>
                  <a:buNone/>
                  <a:defRPr baseline="0" b="0" sz="1800" i="0" u="none">
                    <a:solidFill>
                      <a:schemeClr val="dk1"/>
                    </a:solidFill>
                    <a:latin typeface="Palatino Linotype" pitchFamily="18" charset="0"/>
                    <a:sym typeface="Palatino Linotype" pitchFamily="18" charset="0"/>
                  </a:defRPr>
                </a:lvl3pPr>
                <a:lvl4pPr algn="l" eaLnBrk="1" fontAlgn="base" hangingPunct="1" indent="0" latinLnBrk="1" marL="1371600" rtl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FontTx/>
                  <a:buNone/>
                  <a:defRPr baseline="0" b="0" sz="1800" i="0" u="none">
                    <a:solidFill>
                      <a:schemeClr val="dk1"/>
                    </a:solidFill>
                    <a:latin typeface="Palatino Linotype" pitchFamily="18" charset="0"/>
                    <a:sym typeface="Palatino Linotype" pitchFamily="18" charset="0"/>
                  </a:defRPr>
                </a:lvl4pPr>
                <a:lvl5pPr algn="l" eaLnBrk="1" fontAlgn="base" hangingPunct="1" indent="0" latinLnBrk="1" marL="1828800" rtl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FontTx/>
                  <a:buNone/>
                  <a:defRPr baseline="0" b="0" sz="1800" i="0" u="none">
                    <a:solidFill>
                      <a:schemeClr val="dk1"/>
                    </a:solidFill>
                    <a:latin typeface="Palatino Linotype" pitchFamily="18" charset="0"/>
                    <a:sym typeface="Palatino Linotype" pitchFamily="18" charset="0"/>
                  </a:defRPr>
                </a:lvl5pPr>
              </a:lstStyle>
              <a:p>
                <a:pPr eaLnBrk="1" hangingPunct="1" latinLnBrk="1" lvl="0"/>
                <a:endParaRPr altLang="en-US" lang="ru-RU"/>
              </a:p>
            </p:txBody>
          </p:sp>
          <p:sp>
            <p:nvSpPr>
              <p:cNvPr id="1048590" name=""/>
              <p:cNvSpPr/>
              <p:nvPr/>
            </p:nvSpPr>
            <p:spPr bwMode="white">
              <a:xfrm rot="0">
                <a:off x="3188" y="2454"/>
                <a:ext cx="978" cy="332"/>
              </a:xfrm>
              <a:custGeom>
                <a:avLst/>
                <a:gdLst>
                  <a:gd name="l" fmla="*/ 0 w 2020"/>
                  <a:gd name="t" fmla="*/ 0 h 688"/>
                  <a:gd name="r" fmla="*/ 2020 w 2020"/>
                  <a:gd name="b" fmla="*/ 688 h 688"/>
                </a:gdLst>
                <a:ahLst/>
                <a:rect l="l" t="t" r="r" b="b"/>
                <a:pathLst>
                  <a:path w="2020" h="688">
                    <a:moveTo>
                      <a:pt x="96" y="464"/>
                    </a:moveTo>
                    <a:cubicBezTo>
                      <a:pt x="0" y="416"/>
                      <a:pt x="48" y="408"/>
                      <a:pt x="48" y="368"/>
                    </a:cubicBezTo>
                    <a:cubicBezTo>
                      <a:pt x="48" y="328"/>
                      <a:pt x="40" y="280"/>
                      <a:pt x="96" y="224"/>
                    </a:cubicBezTo>
                    <a:cubicBezTo>
                      <a:pt x="152" y="168"/>
                      <a:pt x="240" y="64"/>
                      <a:pt x="384" y="32"/>
                    </a:cubicBezTo>
                    <a:cubicBezTo>
                      <a:pt x="528" y="0"/>
                      <a:pt x="760" y="0"/>
                      <a:pt x="960" y="32"/>
                    </a:cubicBezTo>
                    <a:cubicBezTo>
                      <a:pt x="1160" y="64"/>
                      <a:pt x="1424" y="160"/>
                      <a:pt x="1584" y="224"/>
                    </a:cubicBezTo>
                    <a:cubicBezTo>
                      <a:pt x="1744" y="288"/>
                      <a:pt x="1850" y="363"/>
                      <a:pt x="1920" y="416"/>
                    </a:cubicBezTo>
                    <a:cubicBezTo>
                      <a:pt x="1990" y="469"/>
                      <a:pt x="2020" y="520"/>
                      <a:pt x="2004" y="544"/>
                    </a:cubicBezTo>
                    <a:cubicBezTo>
                      <a:pt x="1988" y="568"/>
                      <a:pt x="1910" y="573"/>
                      <a:pt x="1824" y="560"/>
                    </a:cubicBezTo>
                    <a:cubicBezTo>
                      <a:pt x="1738" y="547"/>
                      <a:pt x="1632" y="504"/>
                      <a:pt x="1488" y="464"/>
                    </a:cubicBezTo>
                    <a:cubicBezTo>
                      <a:pt x="1344" y="424"/>
                      <a:pt x="1128" y="344"/>
                      <a:pt x="960" y="320"/>
                    </a:cubicBezTo>
                    <a:cubicBezTo>
                      <a:pt x="792" y="296"/>
                      <a:pt x="584" y="312"/>
                      <a:pt x="480" y="320"/>
                    </a:cubicBezTo>
                    <a:cubicBezTo>
                      <a:pt x="376" y="328"/>
                      <a:pt x="360" y="352"/>
                      <a:pt x="336" y="368"/>
                    </a:cubicBezTo>
                    <a:cubicBezTo>
                      <a:pt x="312" y="384"/>
                      <a:pt x="304" y="416"/>
                      <a:pt x="336" y="416"/>
                    </a:cubicBezTo>
                    <a:cubicBezTo>
                      <a:pt x="368" y="416"/>
                      <a:pt x="424" y="376"/>
                      <a:pt x="528" y="368"/>
                    </a:cubicBezTo>
                    <a:cubicBezTo>
                      <a:pt x="632" y="360"/>
                      <a:pt x="784" y="336"/>
                      <a:pt x="960" y="368"/>
                    </a:cubicBezTo>
                    <a:cubicBezTo>
                      <a:pt x="1136" y="400"/>
                      <a:pt x="1472" y="520"/>
                      <a:pt x="1584" y="560"/>
                    </a:cubicBezTo>
                    <a:cubicBezTo>
                      <a:pt x="1696" y="600"/>
                      <a:pt x="1664" y="592"/>
                      <a:pt x="1632" y="608"/>
                    </a:cubicBezTo>
                    <a:cubicBezTo>
                      <a:pt x="1600" y="624"/>
                      <a:pt x="1560" y="648"/>
                      <a:pt x="1392" y="656"/>
                    </a:cubicBezTo>
                    <a:cubicBezTo>
                      <a:pt x="1224" y="664"/>
                      <a:pt x="840" y="688"/>
                      <a:pt x="624" y="656"/>
                    </a:cubicBezTo>
                    <a:cubicBezTo>
                      <a:pt x="408" y="624"/>
                      <a:pt x="192" y="512"/>
                      <a:pt x="96" y="464"/>
                    </a:cubicBezTo>
                  </a:path>
                </a:pathLst>
              </a:custGeom>
              <a:solidFill>
                <a:schemeClr val="accent2">
                  <a:alpha val="50195"/>
                </a:schemeClr>
              </a:solidFill>
              <a:ln>
                <a:noFill/>
              </a:ln>
            </p:spPr>
            <p:txBody>
              <a:bodyPr anchor="ctr" bIns="45720" lIns="91440" rIns="91440" tIns="45720" vert="horz" wrap="none"/>
              <a:lstStyle>
                <a:lvl1pPr algn="l" eaLnBrk="1" fontAlgn="base" hangingPunct="1" indent="0" latinLnBrk="1" marL="0" rtl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FontTx/>
                  <a:buNone/>
                  <a:defRPr baseline="0" b="0" sz="1800" i="0" u="none">
                    <a:solidFill>
                      <a:schemeClr val="dk1"/>
                    </a:solidFill>
                    <a:latin typeface="Palatino Linotype" pitchFamily="18" charset="0"/>
                    <a:sym typeface="Palatino Linotype" pitchFamily="18" charset="0"/>
                  </a:defRPr>
                </a:lvl1pPr>
                <a:lvl2pPr algn="l" eaLnBrk="1" fontAlgn="base" hangingPunct="1" indent="0" latinLnBrk="1" marL="457200" rtl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FontTx/>
                  <a:buNone/>
                  <a:defRPr baseline="0" b="0" sz="1800" i="0" u="none">
                    <a:solidFill>
                      <a:schemeClr val="dk1"/>
                    </a:solidFill>
                    <a:latin typeface="Palatino Linotype" pitchFamily="18" charset="0"/>
                    <a:sym typeface="Palatino Linotype" pitchFamily="18" charset="0"/>
                  </a:defRPr>
                </a:lvl2pPr>
                <a:lvl3pPr algn="l" eaLnBrk="1" fontAlgn="base" hangingPunct="1" indent="0" latinLnBrk="1" marL="914400" rtl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FontTx/>
                  <a:buNone/>
                  <a:defRPr baseline="0" b="0" sz="1800" i="0" u="none">
                    <a:solidFill>
                      <a:schemeClr val="dk1"/>
                    </a:solidFill>
                    <a:latin typeface="Palatino Linotype" pitchFamily="18" charset="0"/>
                    <a:sym typeface="Palatino Linotype" pitchFamily="18" charset="0"/>
                  </a:defRPr>
                </a:lvl3pPr>
                <a:lvl4pPr algn="l" eaLnBrk="1" fontAlgn="base" hangingPunct="1" indent="0" latinLnBrk="1" marL="1371600" rtl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FontTx/>
                  <a:buNone/>
                  <a:defRPr baseline="0" b="0" sz="1800" i="0" u="none">
                    <a:solidFill>
                      <a:schemeClr val="dk1"/>
                    </a:solidFill>
                    <a:latin typeface="Palatino Linotype" pitchFamily="18" charset="0"/>
                    <a:sym typeface="Palatino Linotype" pitchFamily="18" charset="0"/>
                  </a:defRPr>
                </a:lvl4pPr>
                <a:lvl5pPr algn="l" eaLnBrk="1" fontAlgn="base" hangingPunct="1" indent="0" latinLnBrk="1" marL="1828800" rtl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FontTx/>
                  <a:buNone/>
                  <a:defRPr baseline="0" b="0" sz="1800" i="0" u="none">
                    <a:solidFill>
                      <a:schemeClr val="dk1"/>
                    </a:solidFill>
                    <a:latin typeface="Palatino Linotype" pitchFamily="18" charset="0"/>
                    <a:sym typeface="Palatino Linotype" pitchFamily="18" charset="0"/>
                  </a:defRPr>
                </a:lvl5pPr>
              </a:lstStyle>
              <a:p>
                <a:pPr eaLnBrk="1" hangingPunct="1" latinLnBrk="1" lvl="0"/>
                <a:endParaRPr altLang="en-US" lang="ru-RU"/>
              </a:p>
            </p:txBody>
          </p:sp>
          <p:sp>
            <p:nvSpPr>
              <p:cNvPr id="1048591" name=""/>
              <p:cNvSpPr/>
              <p:nvPr/>
            </p:nvSpPr>
            <p:spPr bwMode="white">
              <a:xfrm rot="20855058">
                <a:off x="3295" y="2728"/>
                <a:ext cx="706" cy="1014"/>
              </a:xfrm>
              <a:custGeom>
                <a:avLst/>
                <a:gdLst>
                  <a:gd name="l" fmla="*/ 0 w 1456"/>
                  <a:gd name="t" fmla="*/ 0 h 2088"/>
                  <a:gd name="r" fmla="*/ 1456 w 1456"/>
                  <a:gd name="b" fmla="*/ 2088 h 2088"/>
                </a:gdLst>
                <a:ahLst/>
                <a:rect l="l" t="t" r="r" b="b"/>
                <a:pathLst>
                  <a:path w="1456" h="2088">
                    <a:moveTo>
                      <a:pt x="184" y="48"/>
                    </a:moveTo>
                    <a:cubicBezTo>
                      <a:pt x="288" y="48"/>
                      <a:pt x="480" y="0"/>
                      <a:pt x="664" y="192"/>
                    </a:cubicBezTo>
                    <a:cubicBezTo>
                      <a:pt x="848" y="384"/>
                      <a:pt x="1160" y="904"/>
                      <a:pt x="1288" y="1200"/>
                    </a:cubicBezTo>
                    <a:cubicBezTo>
                      <a:pt x="1416" y="1496"/>
                      <a:pt x="1416" y="1848"/>
                      <a:pt x="1432" y="1968"/>
                    </a:cubicBezTo>
                    <a:cubicBezTo>
                      <a:pt x="1448" y="2088"/>
                      <a:pt x="1456" y="2048"/>
                      <a:pt x="1384" y="1920"/>
                    </a:cubicBezTo>
                    <a:cubicBezTo>
                      <a:pt x="1312" y="1792"/>
                      <a:pt x="1128" y="1424"/>
                      <a:pt x="1000" y="1200"/>
                    </a:cubicBezTo>
                    <a:cubicBezTo>
                      <a:pt x="872" y="976"/>
                      <a:pt x="736" y="736"/>
                      <a:pt x="616" y="576"/>
                    </a:cubicBezTo>
                    <a:cubicBezTo>
                      <a:pt x="496" y="416"/>
                      <a:pt x="344" y="288"/>
                      <a:pt x="280" y="240"/>
                    </a:cubicBezTo>
                    <a:cubicBezTo>
                      <a:pt x="216" y="192"/>
                      <a:pt x="200" y="240"/>
                      <a:pt x="232" y="288"/>
                    </a:cubicBezTo>
                    <a:cubicBezTo>
                      <a:pt x="264" y="336"/>
                      <a:pt x="384" y="416"/>
                      <a:pt x="472" y="528"/>
                    </a:cubicBezTo>
                    <a:cubicBezTo>
                      <a:pt x="560" y="640"/>
                      <a:pt x="648" y="776"/>
                      <a:pt x="760" y="960"/>
                    </a:cubicBezTo>
                    <a:cubicBezTo>
                      <a:pt x="872" y="1144"/>
                      <a:pt x="1040" y="1456"/>
                      <a:pt x="1144" y="1632"/>
                    </a:cubicBezTo>
                    <a:cubicBezTo>
                      <a:pt x="1248" y="1808"/>
                      <a:pt x="1352" y="1952"/>
                      <a:pt x="1384" y="2016"/>
                    </a:cubicBezTo>
                    <a:cubicBezTo>
                      <a:pt x="1416" y="2080"/>
                      <a:pt x="1384" y="2048"/>
                      <a:pt x="1336" y="2016"/>
                    </a:cubicBezTo>
                    <a:cubicBezTo>
                      <a:pt x="1288" y="1984"/>
                      <a:pt x="1224" y="1944"/>
                      <a:pt x="1096" y="1824"/>
                    </a:cubicBezTo>
                    <a:cubicBezTo>
                      <a:pt x="968" y="1704"/>
                      <a:pt x="736" y="1504"/>
                      <a:pt x="568" y="1296"/>
                    </a:cubicBezTo>
                    <a:cubicBezTo>
                      <a:pt x="400" y="1088"/>
                      <a:pt x="176" y="760"/>
                      <a:pt x="88" y="576"/>
                    </a:cubicBezTo>
                    <a:cubicBezTo>
                      <a:pt x="0" y="392"/>
                      <a:pt x="24" y="280"/>
                      <a:pt x="40" y="192"/>
                    </a:cubicBezTo>
                    <a:cubicBezTo>
                      <a:pt x="56" y="104"/>
                      <a:pt x="80" y="48"/>
                      <a:pt x="184" y="48"/>
                    </a:cubicBezTo>
                  </a:path>
                </a:pathLst>
              </a:custGeom>
              <a:gradFill rotWithShape="0">
                <a:gsLst>
                  <a:gs pos="0">
                    <a:schemeClr val="accent2">
                      <a:alpha val="100000"/>
                    </a:schemeClr>
                  </a:gs>
                  <a:gs pos="100000">
                    <a:schemeClr val="lt1">
                      <a:alpha val="100000"/>
                    </a:schemeClr>
                  </a:gs>
                </a:gsLst>
                <a:lin ang="0" scaled="1"/>
              </a:gradFill>
              <a:ln>
                <a:noFill/>
              </a:ln>
            </p:spPr>
            <p:txBody>
              <a:bodyPr anchor="ctr" bIns="45720" lIns="91440" rIns="91440" tIns="45720" vert="horz" wrap="none"/>
              <a:lstStyle>
                <a:lvl1pPr algn="l" eaLnBrk="1" fontAlgn="base" hangingPunct="1" indent="0" latinLnBrk="1" marL="0" rtl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FontTx/>
                  <a:buNone/>
                  <a:defRPr baseline="0" b="0" sz="1800" i="0" u="none">
                    <a:solidFill>
                      <a:schemeClr val="dk1"/>
                    </a:solidFill>
                    <a:latin typeface="Palatino Linotype" pitchFamily="18" charset="0"/>
                    <a:sym typeface="Palatino Linotype" pitchFamily="18" charset="0"/>
                  </a:defRPr>
                </a:lvl1pPr>
                <a:lvl2pPr algn="l" eaLnBrk="1" fontAlgn="base" hangingPunct="1" indent="0" latinLnBrk="1" marL="457200" rtl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FontTx/>
                  <a:buNone/>
                  <a:defRPr baseline="0" b="0" sz="1800" i="0" u="none">
                    <a:solidFill>
                      <a:schemeClr val="dk1"/>
                    </a:solidFill>
                    <a:latin typeface="Palatino Linotype" pitchFamily="18" charset="0"/>
                    <a:sym typeface="Palatino Linotype" pitchFamily="18" charset="0"/>
                  </a:defRPr>
                </a:lvl2pPr>
                <a:lvl3pPr algn="l" eaLnBrk="1" fontAlgn="base" hangingPunct="1" indent="0" latinLnBrk="1" marL="914400" rtl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FontTx/>
                  <a:buNone/>
                  <a:defRPr baseline="0" b="0" sz="1800" i="0" u="none">
                    <a:solidFill>
                      <a:schemeClr val="dk1"/>
                    </a:solidFill>
                    <a:latin typeface="Palatino Linotype" pitchFamily="18" charset="0"/>
                    <a:sym typeface="Palatino Linotype" pitchFamily="18" charset="0"/>
                  </a:defRPr>
                </a:lvl3pPr>
                <a:lvl4pPr algn="l" eaLnBrk="1" fontAlgn="base" hangingPunct="1" indent="0" latinLnBrk="1" marL="1371600" rtl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FontTx/>
                  <a:buNone/>
                  <a:defRPr baseline="0" b="0" sz="1800" i="0" u="none">
                    <a:solidFill>
                      <a:schemeClr val="dk1"/>
                    </a:solidFill>
                    <a:latin typeface="Palatino Linotype" pitchFamily="18" charset="0"/>
                    <a:sym typeface="Palatino Linotype" pitchFamily="18" charset="0"/>
                  </a:defRPr>
                </a:lvl4pPr>
                <a:lvl5pPr algn="l" eaLnBrk="1" fontAlgn="base" hangingPunct="1" indent="0" latinLnBrk="1" marL="1828800" rtl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FontTx/>
                  <a:buNone/>
                  <a:defRPr baseline="0" b="0" sz="1800" i="0" u="none">
                    <a:solidFill>
                      <a:schemeClr val="dk1"/>
                    </a:solidFill>
                    <a:latin typeface="Palatino Linotype" pitchFamily="18" charset="0"/>
                    <a:sym typeface="Palatino Linotype" pitchFamily="18" charset="0"/>
                  </a:defRPr>
                </a:lvl5pPr>
              </a:lstStyle>
              <a:p>
                <a:pPr eaLnBrk="1" hangingPunct="1" latinLnBrk="1" lvl="0"/>
                <a:endParaRPr altLang="en-US" lang="ru-RU"/>
              </a:p>
            </p:txBody>
          </p:sp>
          <p:sp>
            <p:nvSpPr>
              <p:cNvPr id="1048592" name=""/>
              <p:cNvSpPr/>
              <p:nvPr/>
            </p:nvSpPr>
            <p:spPr bwMode="white">
              <a:xfrm rot="0">
                <a:off x="2993" y="2966"/>
                <a:ext cx="474" cy="1164"/>
              </a:xfrm>
              <a:custGeom>
                <a:avLst/>
                <a:gdLst>
                  <a:gd name="l" fmla="*/ 0 w 980"/>
                  <a:gd name="t" fmla="*/ 0 h 2408"/>
                  <a:gd name="r" fmla="*/ 980 w 980"/>
                  <a:gd name="b" fmla="*/ 2408 h 2408"/>
                </a:gdLst>
                <a:ahLst/>
                <a:rect l="l" t="t" r="r" b="b"/>
                <a:pathLst>
                  <a:path w="980" h="2408">
                    <a:moveTo>
                      <a:pt x="253" y="1432"/>
                    </a:moveTo>
                    <a:cubicBezTo>
                      <a:pt x="184" y="1264"/>
                      <a:pt x="122" y="1070"/>
                      <a:pt x="82" y="881"/>
                    </a:cubicBezTo>
                    <a:cubicBezTo>
                      <a:pt x="42" y="692"/>
                      <a:pt x="0" y="433"/>
                      <a:pt x="12" y="296"/>
                    </a:cubicBezTo>
                    <a:cubicBezTo>
                      <a:pt x="24" y="159"/>
                      <a:pt x="84" y="96"/>
                      <a:pt x="156" y="56"/>
                    </a:cubicBezTo>
                    <a:cubicBezTo>
                      <a:pt x="228" y="16"/>
                      <a:pt x="364" y="0"/>
                      <a:pt x="444" y="56"/>
                    </a:cubicBezTo>
                    <a:cubicBezTo>
                      <a:pt x="524" y="112"/>
                      <a:pt x="564" y="216"/>
                      <a:pt x="636" y="392"/>
                    </a:cubicBezTo>
                    <a:cubicBezTo>
                      <a:pt x="708" y="568"/>
                      <a:pt x="820" y="840"/>
                      <a:pt x="876" y="1112"/>
                    </a:cubicBezTo>
                    <a:cubicBezTo>
                      <a:pt x="932" y="1384"/>
                      <a:pt x="964" y="1816"/>
                      <a:pt x="972" y="2024"/>
                    </a:cubicBezTo>
                    <a:cubicBezTo>
                      <a:pt x="980" y="2232"/>
                      <a:pt x="940" y="2312"/>
                      <a:pt x="924" y="2360"/>
                    </a:cubicBezTo>
                    <a:cubicBezTo>
                      <a:pt x="908" y="2408"/>
                      <a:pt x="892" y="2384"/>
                      <a:pt x="876" y="2312"/>
                    </a:cubicBezTo>
                    <a:cubicBezTo>
                      <a:pt x="860" y="2240"/>
                      <a:pt x="860" y="2096"/>
                      <a:pt x="828" y="1928"/>
                    </a:cubicBezTo>
                    <a:cubicBezTo>
                      <a:pt x="796" y="1760"/>
                      <a:pt x="756" y="1544"/>
                      <a:pt x="684" y="1304"/>
                    </a:cubicBezTo>
                    <a:cubicBezTo>
                      <a:pt x="612" y="1064"/>
                      <a:pt x="460" y="648"/>
                      <a:pt x="396" y="488"/>
                    </a:cubicBezTo>
                    <a:cubicBezTo>
                      <a:pt x="332" y="328"/>
                      <a:pt x="316" y="352"/>
                      <a:pt x="300" y="344"/>
                    </a:cubicBezTo>
                    <a:cubicBezTo>
                      <a:pt x="284" y="336"/>
                      <a:pt x="260" y="320"/>
                      <a:pt x="300" y="440"/>
                    </a:cubicBezTo>
                    <a:cubicBezTo>
                      <a:pt x="340" y="560"/>
                      <a:pt x="468" y="840"/>
                      <a:pt x="540" y="1064"/>
                    </a:cubicBezTo>
                    <a:cubicBezTo>
                      <a:pt x="612" y="1288"/>
                      <a:pt x="692" y="1584"/>
                      <a:pt x="732" y="1784"/>
                    </a:cubicBezTo>
                    <a:cubicBezTo>
                      <a:pt x="772" y="1984"/>
                      <a:pt x="780" y="2176"/>
                      <a:pt x="780" y="2264"/>
                    </a:cubicBezTo>
                    <a:cubicBezTo>
                      <a:pt x="780" y="2352"/>
                      <a:pt x="779" y="2375"/>
                      <a:pt x="732" y="2312"/>
                    </a:cubicBezTo>
                    <a:cubicBezTo>
                      <a:pt x="685" y="2249"/>
                      <a:pt x="576" y="2034"/>
                      <a:pt x="496" y="1887"/>
                    </a:cubicBezTo>
                    <a:cubicBezTo>
                      <a:pt x="416" y="1740"/>
                      <a:pt x="304" y="1527"/>
                      <a:pt x="253" y="1432"/>
                    </a:cubicBezTo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="ctr" bIns="45720" lIns="91440" rIns="91440" tIns="45720" vert="horz" wrap="none"/>
              <a:lstStyle>
                <a:lvl1pPr algn="l" eaLnBrk="1" fontAlgn="base" hangingPunct="1" indent="0" latinLnBrk="1" marL="0" rtl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FontTx/>
                  <a:buNone/>
                  <a:defRPr baseline="0" b="0" sz="1800" i="0" u="none">
                    <a:solidFill>
                      <a:schemeClr val="dk1"/>
                    </a:solidFill>
                    <a:latin typeface="Palatino Linotype" pitchFamily="18" charset="0"/>
                    <a:sym typeface="Palatino Linotype" pitchFamily="18" charset="0"/>
                  </a:defRPr>
                </a:lvl1pPr>
                <a:lvl2pPr algn="l" eaLnBrk="1" fontAlgn="base" hangingPunct="1" indent="0" latinLnBrk="1" marL="457200" rtl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FontTx/>
                  <a:buNone/>
                  <a:defRPr baseline="0" b="0" sz="1800" i="0" u="none">
                    <a:solidFill>
                      <a:schemeClr val="dk1"/>
                    </a:solidFill>
                    <a:latin typeface="Palatino Linotype" pitchFamily="18" charset="0"/>
                    <a:sym typeface="Palatino Linotype" pitchFamily="18" charset="0"/>
                  </a:defRPr>
                </a:lvl2pPr>
                <a:lvl3pPr algn="l" eaLnBrk="1" fontAlgn="base" hangingPunct="1" indent="0" latinLnBrk="1" marL="914400" rtl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FontTx/>
                  <a:buNone/>
                  <a:defRPr baseline="0" b="0" sz="1800" i="0" u="none">
                    <a:solidFill>
                      <a:schemeClr val="dk1"/>
                    </a:solidFill>
                    <a:latin typeface="Palatino Linotype" pitchFamily="18" charset="0"/>
                    <a:sym typeface="Palatino Linotype" pitchFamily="18" charset="0"/>
                  </a:defRPr>
                </a:lvl3pPr>
                <a:lvl4pPr algn="l" eaLnBrk="1" fontAlgn="base" hangingPunct="1" indent="0" latinLnBrk="1" marL="1371600" rtl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FontTx/>
                  <a:buNone/>
                  <a:defRPr baseline="0" b="0" sz="1800" i="0" u="none">
                    <a:solidFill>
                      <a:schemeClr val="dk1"/>
                    </a:solidFill>
                    <a:latin typeface="Palatino Linotype" pitchFamily="18" charset="0"/>
                    <a:sym typeface="Palatino Linotype" pitchFamily="18" charset="0"/>
                  </a:defRPr>
                </a:lvl4pPr>
                <a:lvl5pPr algn="l" eaLnBrk="1" fontAlgn="base" hangingPunct="1" indent="0" latinLnBrk="1" marL="1828800" rtl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FontTx/>
                  <a:buNone/>
                  <a:defRPr baseline="0" b="0" sz="1800" i="0" u="none">
                    <a:solidFill>
                      <a:schemeClr val="dk1"/>
                    </a:solidFill>
                    <a:latin typeface="Palatino Linotype" pitchFamily="18" charset="0"/>
                    <a:sym typeface="Palatino Linotype" pitchFamily="18" charset="0"/>
                  </a:defRPr>
                </a:lvl5pPr>
              </a:lstStyle>
              <a:p>
                <a:pPr eaLnBrk="1" hangingPunct="1" latinLnBrk="1" lvl="0"/>
                <a:endParaRPr altLang="en-US" lang="ru-RU"/>
              </a:p>
            </p:txBody>
          </p:sp>
          <p:grpSp>
            <p:nvGrpSpPr>
              <p:cNvPr id="19" name=""/>
              <p:cNvGrpSpPr/>
              <p:nvPr/>
            </p:nvGrpSpPr>
            <p:grpSpPr>
              <a:xfrm rot="0">
                <a:off x="2162" y="0"/>
                <a:ext cx="1981" cy="1676"/>
                <a:chOff x="2305" y="2222"/>
                <a:chExt cx="1981" cy="1676"/>
              </a:xfrm>
            </p:grpSpPr>
            <p:sp>
              <p:nvSpPr>
                <p:cNvPr id="1048593" name=""/>
                <p:cNvSpPr/>
                <p:nvPr/>
              </p:nvSpPr>
              <p:spPr bwMode="white">
                <a:xfrm rot="2199825" flipH="1">
                  <a:off x="2305" y="2232"/>
                  <a:ext cx="479" cy="950"/>
                </a:xfrm>
                <a:custGeom>
                  <a:avLst/>
                  <a:gdLst>
                    <a:gd name="l" fmla="*/ 0 w 1456"/>
                    <a:gd name="t" fmla="*/ 0 h 2088"/>
                    <a:gd name="r" fmla="*/ 1456 w 1456"/>
                    <a:gd name="b" fmla="*/ 2088 h 2088"/>
                  </a:gdLst>
                  <a:ahLst/>
                  <a:rect l="l" t="t" r="r" b="b"/>
                  <a:pathLst>
                    <a:path w="1456" h="2088">
                      <a:moveTo>
                        <a:pt x="184" y="48"/>
                      </a:moveTo>
                      <a:cubicBezTo>
                        <a:pt x="288" y="48"/>
                        <a:pt x="480" y="0"/>
                        <a:pt x="664" y="192"/>
                      </a:cubicBezTo>
                      <a:cubicBezTo>
                        <a:pt x="848" y="384"/>
                        <a:pt x="1160" y="904"/>
                        <a:pt x="1288" y="1200"/>
                      </a:cubicBezTo>
                      <a:cubicBezTo>
                        <a:pt x="1416" y="1496"/>
                        <a:pt x="1416" y="1848"/>
                        <a:pt x="1432" y="1968"/>
                      </a:cubicBezTo>
                      <a:cubicBezTo>
                        <a:pt x="1448" y="2088"/>
                        <a:pt x="1456" y="2048"/>
                        <a:pt x="1384" y="1920"/>
                      </a:cubicBezTo>
                      <a:cubicBezTo>
                        <a:pt x="1312" y="1792"/>
                        <a:pt x="1128" y="1424"/>
                        <a:pt x="1000" y="1200"/>
                      </a:cubicBezTo>
                      <a:cubicBezTo>
                        <a:pt x="872" y="976"/>
                        <a:pt x="736" y="736"/>
                        <a:pt x="616" y="576"/>
                      </a:cubicBezTo>
                      <a:cubicBezTo>
                        <a:pt x="496" y="416"/>
                        <a:pt x="344" y="288"/>
                        <a:pt x="280" y="240"/>
                      </a:cubicBezTo>
                      <a:cubicBezTo>
                        <a:pt x="216" y="192"/>
                        <a:pt x="200" y="240"/>
                        <a:pt x="232" y="288"/>
                      </a:cubicBezTo>
                      <a:cubicBezTo>
                        <a:pt x="264" y="336"/>
                        <a:pt x="384" y="416"/>
                        <a:pt x="472" y="528"/>
                      </a:cubicBezTo>
                      <a:cubicBezTo>
                        <a:pt x="560" y="640"/>
                        <a:pt x="648" y="776"/>
                        <a:pt x="760" y="960"/>
                      </a:cubicBezTo>
                      <a:cubicBezTo>
                        <a:pt x="872" y="1144"/>
                        <a:pt x="1040" y="1456"/>
                        <a:pt x="1144" y="1632"/>
                      </a:cubicBezTo>
                      <a:cubicBezTo>
                        <a:pt x="1248" y="1808"/>
                        <a:pt x="1352" y="1952"/>
                        <a:pt x="1384" y="2016"/>
                      </a:cubicBezTo>
                      <a:cubicBezTo>
                        <a:pt x="1416" y="2080"/>
                        <a:pt x="1384" y="2048"/>
                        <a:pt x="1336" y="2016"/>
                      </a:cubicBezTo>
                      <a:cubicBezTo>
                        <a:pt x="1288" y="1984"/>
                        <a:pt x="1224" y="1944"/>
                        <a:pt x="1096" y="1824"/>
                      </a:cubicBezTo>
                      <a:cubicBezTo>
                        <a:pt x="968" y="1704"/>
                        <a:pt x="736" y="1504"/>
                        <a:pt x="568" y="1296"/>
                      </a:cubicBezTo>
                      <a:cubicBezTo>
                        <a:pt x="400" y="1088"/>
                        <a:pt x="176" y="760"/>
                        <a:pt x="88" y="576"/>
                      </a:cubicBezTo>
                      <a:cubicBezTo>
                        <a:pt x="0" y="392"/>
                        <a:pt x="24" y="280"/>
                        <a:pt x="40" y="192"/>
                      </a:cubicBezTo>
                      <a:cubicBezTo>
                        <a:pt x="56" y="104"/>
                        <a:pt x="80" y="48"/>
                        <a:pt x="184" y="48"/>
                      </a:cubicBezTo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anchor="ctr" bIns="45720" lIns="91440" rIns="91440" tIns="45720" vert="horz" wrap="none"/>
                <a:lstStyle>
                  <a:lvl1pPr algn="l" eaLnBrk="1" fontAlgn="base" hangingPunct="1" indent="0" latinLnBrk="1" marL="0" rtl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FontTx/>
                    <a:buNone/>
                    <a:defRPr baseline="0" b="0" sz="1800" i="0" u="none">
                      <a:solidFill>
                        <a:schemeClr val="dk1"/>
                      </a:solidFill>
                      <a:latin typeface="Palatino Linotype" pitchFamily="18" charset="0"/>
                      <a:sym typeface="Palatino Linotype" pitchFamily="18" charset="0"/>
                    </a:defRPr>
                  </a:lvl1pPr>
                  <a:lvl2pPr algn="l" eaLnBrk="1" fontAlgn="base" hangingPunct="1" indent="0" latinLnBrk="1" marL="457200" rtl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FontTx/>
                    <a:buNone/>
                    <a:defRPr baseline="0" b="0" sz="1800" i="0" u="none">
                      <a:solidFill>
                        <a:schemeClr val="dk1"/>
                      </a:solidFill>
                      <a:latin typeface="Palatino Linotype" pitchFamily="18" charset="0"/>
                      <a:sym typeface="Palatino Linotype" pitchFamily="18" charset="0"/>
                    </a:defRPr>
                  </a:lvl2pPr>
                  <a:lvl3pPr algn="l" eaLnBrk="1" fontAlgn="base" hangingPunct="1" indent="0" latinLnBrk="1" marL="914400" rtl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FontTx/>
                    <a:buNone/>
                    <a:defRPr baseline="0" b="0" sz="1800" i="0" u="none">
                      <a:solidFill>
                        <a:schemeClr val="dk1"/>
                      </a:solidFill>
                      <a:latin typeface="Palatino Linotype" pitchFamily="18" charset="0"/>
                      <a:sym typeface="Palatino Linotype" pitchFamily="18" charset="0"/>
                    </a:defRPr>
                  </a:lvl3pPr>
                  <a:lvl4pPr algn="l" eaLnBrk="1" fontAlgn="base" hangingPunct="1" indent="0" latinLnBrk="1" marL="1371600" rtl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FontTx/>
                    <a:buNone/>
                    <a:defRPr baseline="0" b="0" sz="1800" i="0" u="none">
                      <a:solidFill>
                        <a:schemeClr val="dk1"/>
                      </a:solidFill>
                      <a:latin typeface="Palatino Linotype" pitchFamily="18" charset="0"/>
                      <a:sym typeface="Palatino Linotype" pitchFamily="18" charset="0"/>
                    </a:defRPr>
                  </a:lvl4pPr>
                  <a:lvl5pPr algn="l" eaLnBrk="1" fontAlgn="base" hangingPunct="1" indent="0" latinLnBrk="1" marL="1828800" rtl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FontTx/>
                    <a:buNone/>
                    <a:defRPr baseline="0" b="0" sz="1800" i="0" u="none">
                      <a:solidFill>
                        <a:schemeClr val="dk1"/>
                      </a:solidFill>
                      <a:latin typeface="Palatino Linotype" pitchFamily="18" charset="0"/>
                      <a:sym typeface="Palatino Linotype" pitchFamily="18" charset="0"/>
                    </a:defRPr>
                  </a:lvl5pPr>
                </a:lstStyle>
                <a:p>
                  <a:pPr eaLnBrk="1" hangingPunct="1" latinLnBrk="1" lvl="0"/>
                  <a:endParaRPr altLang="en-US" lang="ru-RU"/>
                </a:p>
              </p:txBody>
            </p:sp>
            <p:sp>
              <p:nvSpPr>
                <p:cNvPr id="1048594" name=""/>
                <p:cNvSpPr/>
                <p:nvPr/>
              </p:nvSpPr>
              <p:spPr bwMode="white">
                <a:xfrm rot="21428824" flipH="1">
                  <a:off x="2414" y="2697"/>
                  <a:ext cx="706" cy="1014"/>
                </a:xfrm>
                <a:custGeom>
                  <a:avLst/>
                  <a:gdLst>
                    <a:gd name="l" fmla="*/ 0 w 1456"/>
                    <a:gd name="t" fmla="*/ 0 h 2088"/>
                    <a:gd name="r" fmla="*/ 1456 w 1456"/>
                    <a:gd name="b" fmla="*/ 2088 h 2088"/>
                  </a:gdLst>
                  <a:ahLst/>
                  <a:rect l="l" t="t" r="r" b="b"/>
                  <a:pathLst>
                    <a:path w="1456" h="2088">
                      <a:moveTo>
                        <a:pt x="184" y="48"/>
                      </a:moveTo>
                      <a:cubicBezTo>
                        <a:pt x="288" y="48"/>
                        <a:pt x="480" y="0"/>
                        <a:pt x="664" y="192"/>
                      </a:cubicBezTo>
                      <a:cubicBezTo>
                        <a:pt x="848" y="384"/>
                        <a:pt x="1160" y="904"/>
                        <a:pt x="1288" y="1200"/>
                      </a:cubicBezTo>
                      <a:cubicBezTo>
                        <a:pt x="1416" y="1496"/>
                        <a:pt x="1416" y="1848"/>
                        <a:pt x="1432" y="1968"/>
                      </a:cubicBezTo>
                      <a:cubicBezTo>
                        <a:pt x="1448" y="2088"/>
                        <a:pt x="1456" y="2048"/>
                        <a:pt x="1384" y="1920"/>
                      </a:cubicBezTo>
                      <a:cubicBezTo>
                        <a:pt x="1312" y="1792"/>
                        <a:pt x="1128" y="1424"/>
                        <a:pt x="1000" y="1200"/>
                      </a:cubicBezTo>
                      <a:cubicBezTo>
                        <a:pt x="872" y="976"/>
                        <a:pt x="736" y="736"/>
                        <a:pt x="616" y="576"/>
                      </a:cubicBezTo>
                      <a:cubicBezTo>
                        <a:pt x="496" y="416"/>
                        <a:pt x="344" y="288"/>
                        <a:pt x="280" y="240"/>
                      </a:cubicBezTo>
                      <a:cubicBezTo>
                        <a:pt x="216" y="192"/>
                        <a:pt x="200" y="240"/>
                        <a:pt x="232" y="288"/>
                      </a:cubicBezTo>
                      <a:cubicBezTo>
                        <a:pt x="264" y="336"/>
                        <a:pt x="384" y="416"/>
                        <a:pt x="472" y="528"/>
                      </a:cubicBezTo>
                      <a:cubicBezTo>
                        <a:pt x="560" y="640"/>
                        <a:pt x="648" y="776"/>
                        <a:pt x="760" y="960"/>
                      </a:cubicBezTo>
                      <a:cubicBezTo>
                        <a:pt x="872" y="1144"/>
                        <a:pt x="1040" y="1456"/>
                        <a:pt x="1144" y="1632"/>
                      </a:cubicBezTo>
                      <a:cubicBezTo>
                        <a:pt x="1248" y="1808"/>
                        <a:pt x="1352" y="1952"/>
                        <a:pt x="1384" y="2016"/>
                      </a:cubicBezTo>
                      <a:cubicBezTo>
                        <a:pt x="1416" y="2080"/>
                        <a:pt x="1384" y="2048"/>
                        <a:pt x="1336" y="2016"/>
                      </a:cubicBezTo>
                      <a:cubicBezTo>
                        <a:pt x="1288" y="1984"/>
                        <a:pt x="1224" y="1944"/>
                        <a:pt x="1096" y="1824"/>
                      </a:cubicBezTo>
                      <a:cubicBezTo>
                        <a:pt x="968" y="1704"/>
                        <a:pt x="736" y="1504"/>
                        <a:pt x="568" y="1296"/>
                      </a:cubicBezTo>
                      <a:cubicBezTo>
                        <a:pt x="400" y="1088"/>
                        <a:pt x="176" y="760"/>
                        <a:pt x="88" y="576"/>
                      </a:cubicBezTo>
                      <a:cubicBezTo>
                        <a:pt x="0" y="392"/>
                        <a:pt x="24" y="280"/>
                        <a:pt x="40" y="192"/>
                      </a:cubicBezTo>
                      <a:cubicBezTo>
                        <a:pt x="56" y="104"/>
                        <a:pt x="80" y="48"/>
                        <a:pt x="184" y="48"/>
                      </a:cubicBezTo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anchor="ctr" bIns="45720" lIns="91440" rIns="91440" tIns="45720" vert="horz" wrap="none"/>
                <a:lstStyle>
                  <a:lvl1pPr algn="l" eaLnBrk="1" fontAlgn="base" hangingPunct="1" indent="0" latinLnBrk="1" marL="0" rtl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FontTx/>
                    <a:buNone/>
                    <a:defRPr baseline="0" b="0" sz="1800" i="0" u="none">
                      <a:solidFill>
                        <a:schemeClr val="dk1"/>
                      </a:solidFill>
                      <a:latin typeface="Palatino Linotype" pitchFamily="18" charset="0"/>
                      <a:sym typeface="Palatino Linotype" pitchFamily="18" charset="0"/>
                    </a:defRPr>
                  </a:lvl1pPr>
                  <a:lvl2pPr algn="l" eaLnBrk="1" fontAlgn="base" hangingPunct="1" indent="0" latinLnBrk="1" marL="457200" rtl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FontTx/>
                    <a:buNone/>
                    <a:defRPr baseline="0" b="0" sz="1800" i="0" u="none">
                      <a:solidFill>
                        <a:schemeClr val="dk1"/>
                      </a:solidFill>
                      <a:latin typeface="Palatino Linotype" pitchFamily="18" charset="0"/>
                      <a:sym typeface="Palatino Linotype" pitchFamily="18" charset="0"/>
                    </a:defRPr>
                  </a:lvl2pPr>
                  <a:lvl3pPr algn="l" eaLnBrk="1" fontAlgn="base" hangingPunct="1" indent="0" latinLnBrk="1" marL="914400" rtl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FontTx/>
                    <a:buNone/>
                    <a:defRPr baseline="0" b="0" sz="1800" i="0" u="none">
                      <a:solidFill>
                        <a:schemeClr val="dk1"/>
                      </a:solidFill>
                      <a:latin typeface="Palatino Linotype" pitchFamily="18" charset="0"/>
                      <a:sym typeface="Palatino Linotype" pitchFamily="18" charset="0"/>
                    </a:defRPr>
                  </a:lvl3pPr>
                  <a:lvl4pPr algn="l" eaLnBrk="1" fontAlgn="base" hangingPunct="1" indent="0" latinLnBrk="1" marL="1371600" rtl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FontTx/>
                    <a:buNone/>
                    <a:defRPr baseline="0" b="0" sz="1800" i="0" u="none">
                      <a:solidFill>
                        <a:schemeClr val="dk1"/>
                      </a:solidFill>
                      <a:latin typeface="Palatino Linotype" pitchFamily="18" charset="0"/>
                      <a:sym typeface="Palatino Linotype" pitchFamily="18" charset="0"/>
                    </a:defRPr>
                  </a:lvl4pPr>
                  <a:lvl5pPr algn="l" eaLnBrk="1" fontAlgn="base" hangingPunct="1" indent="0" latinLnBrk="1" marL="1828800" rtl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FontTx/>
                    <a:buNone/>
                    <a:defRPr baseline="0" b="0" sz="1800" i="0" u="none">
                      <a:solidFill>
                        <a:schemeClr val="dk1"/>
                      </a:solidFill>
                      <a:latin typeface="Palatino Linotype" pitchFamily="18" charset="0"/>
                      <a:sym typeface="Palatino Linotype" pitchFamily="18" charset="0"/>
                    </a:defRPr>
                  </a:lvl5pPr>
                </a:lstStyle>
                <a:p>
                  <a:pPr eaLnBrk="1" hangingPunct="1" latinLnBrk="1" lvl="0"/>
                  <a:endParaRPr altLang="en-US" lang="ru-RU"/>
                </a:p>
              </p:txBody>
            </p:sp>
            <p:sp>
              <p:nvSpPr>
                <p:cNvPr id="1048595" name=""/>
                <p:cNvSpPr/>
                <p:nvPr/>
              </p:nvSpPr>
              <p:spPr bwMode="white">
                <a:xfrm rot="0">
                  <a:off x="3308" y="2222"/>
                  <a:ext cx="978" cy="332"/>
                </a:xfrm>
                <a:custGeom>
                  <a:avLst/>
                  <a:gdLst>
                    <a:gd name="l" fmla="*/ 0 w 2020"/>
                    <a:gd name="t" fmla="*/ 0 h 688"/>
                    <a:gd name="r" fmla="*/ 2020 w 2020"/>
                    <a:gd name="b" fmla="*/ 688 h 688"/>
                  </a:gdLst>
                  <a:ahLst/>
                  <a:rect l="l" t="t" r="r" b="b"/>
                  <a:pathLst>
                    <a:path w="2020" h="688">
                      <a:moveTo>
                        <a:pt x="96" y="464"/>
                      </a:moveTo>
                      <a:cubicBezTo>
                        <a:pt x="0" y="416"/>
                        <a:pt x="48" y="408"/>
                        <a:pt x="48" y="368"/>
                      </a:cubicBezTo>
                      <a:cubicBezTo>
                        <a:pt x="48" y="328"/>
                        <a:pt x="40" y="280"/>
                        <a:pt x="96" y="224"/>
                      </a:cubicBezTo>
                      <a:cubicBezTo>
                        <a:pt x="152" y="168"/>
                        <a:pt x="240" y="64"/>
                        <a:pt x="384" y="32"/>
                      </a:cubicBezTo>
                      <a:cubicBezTo>
                        <a:pt x="528" y="0"/>
                        <a:pt x="760" y="0"/>
                        <a:pt x="960" y="32"/>
                      </a:cubicBezTo>
                      <a:cubicBezTo>
                        <a:pt x="1160" y="64"/>
                        <a:pt x="1424" y="160"/>
                        <a:pt x="1584" y="224"/>
                      </a:cubicBezTo>
                      <a:cubicBezTo>
                        <a:pt x="1744" y="288"/>
                        <a:pt x="1850" y="363"/>
                        <a:pt x="1920" y="416"/>
                      </a:cubicBezTo>
                      <a:cubicBezTo>
                        <a:pt x="1990" y="469"/>
                        <a:pt x="2020" y="520"/>
                        <a:pt x="2004" y="544"/>
                      </a:cubicBezTo>
                      <a:cubicBezTo>
                        <a:pt x="1988" y="568"/>
                        <a:pt x="1910" y="573"/>
                        <a:pt x="1824" y="560"/>
                      </a:cubicBezTo>
                      <a:cubicBezTo>
                        <a:pt x="1738" y="547"/>
                        <a:pt x="1632" y="504"/>
                        <a:pt x="1488" y="464"/>
                      </a:cubicBezTo>
                      <a:cubicBezTo>
                        <a:pt x="1344" y="424"/>
                        <a:pt x="1128" y="344"/>
                        <a:pt x="960" y="320"/>
                      </a:cubicBezTo>
                      <a:cubicBezTo>
                        <a:pt x="792" y="296"/>
                        <a:pt x="584" y="312"/>
                        <a:pt x="480" y="320"/>
                      </a:cubicBezTo>
                      <a:cubicBezTo>
                        <a:pt x="376" y="328"/>
                        <a:pt x="360" y="352"/>
                        <a:pt x="336" y="368"/>
                      </a:cubicBezTo>
                      <a:cubicBezTo>
                        <a:pt x="312" y="384"/>
                        <a:pt x="304" y="416"/>
                        <a:pt x="336" y="416"/>
                      </a:cubicBezTo>
                      <a:cubicBezTo>
                        <a:pt x="368" y="416"/>
                        <a:pt x="424" y="376"/>
                        <a:pt x="528" y="368"/>
                      </a:cubicBezTo>
                      <a:cubicBezTo>
                        <a:pt x="632" y="360"/>
                        <a:pt x="784" y="336"/>
                        <a:pt x="960" y="368"/>
                      </a:cubicBezTo>
                      <a:cubicBezTo>
                        <a:pt x="1136" y="400"/>
                        <a:pt x="1472" y="520"/>
                        <a:pt x="1584" y="560"/>
                      </a:cubicBezTo>
                      <a:cubicBezTo>
                        <a:pt x="1696" y="600"/>
                        <a:pt x="1664" y="592"/>
                        <a:pt x="1632" y="608"/>
                      </a:cubicBezTo>
                      <a:cubicBezTo>
                        <a:pt x="1600" y="624"/>
                        <a:pt x="1560" y="648"/>
                        <a:pt x="1392" y="656"/>
                      </a:cubicBezTo>
                      <a:cubicBezTo>
                        <a:pt x="1224" y="664"/>
                        <a:pt x="840" y="688"/>
                        <a:pt x="624" y="656"/>
                      </a:cubicBezTo>
                      <a:cubicBezTo>
                        <a:pt x="408" y="624"/>
                        <a:pt x="192" y="512"/>
                        <a:pt x="96" y="464"/>
                      </a:cubicBezTo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anchor="ctr" bIns="45720" lIns="91440" rIns="91440" tIns="45720" vert="horz" wrap="none"/>
                <a:lstStyle>
                  <a:lvl1pPr algn="l" eaLnBrk="1" fontAlgn="base" hangingPunct="1" indent="0" latinLnBrk="1" marL="0" rtl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FontTx/>
                    <a:buNone/>
                    <a:defRPr baseline="0" b="0" sz="1800" i="0" u="none">
                      <a:solidFill>
                        <a:schemeClr val="dk1"/>
                      </a:solidFill>
                      <a:latin typeface="Palatino Linotype" pitchFamily="18" charset="0"/>
                      <a:sym typeface="Palatino Linotype" pitchFamily="18" charset="0"/>
                    </a:defRPr>
                  </a:lvl1pPr>
                  <a:lvl2pPr algn="l" eaLnBrk="1" fontAlgn="base" hangingPunct="1" indent="0" latinLnBrk="1" marL="457200" rtl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FontTx/>
                    <a:buNone/>
                    <a:defRPr baseline="0" b="0" sz="1800" i="0" u="none">
                      <a:solidFill>
                        <a:schemeClr val="dk1"/>
                      </a:solidFill>
                      <a:latin typeface="Palatino Linotype" pitchFamily="18" charset="0"/>
                      <a:sym typeface="Palatino Linotype" pitchFamily="18" charset="0"/>
                    </a:defRPr>
                  </a:lvl2pPr>
                  <a:lvl3pPr algn="l" eaLnBrk="1" fontAlgn="base" hangingPunct="1" indent="0" latinLnBrk="1" marL="914400" rtl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FontTx/>
                    <a:buNone/>
                    <a:defRPr baseline="0" b="0" sz="1800" i="0" u="none">
                      <a:solidFill>
                        <a:schemeClr val="dk1"/>
                      </a:solidFill>
                      <a:latin typeface="Palatino Linotype" pitchFamily="18" charset="0"/>
                      <a:sym typeface="Palatino Linotype" pitchFamily="18" charset="0"/>
                    </a:defRPr>
                  </a:lvl3pPr>
                  <a:lvl4pPr algn="l" eaLnBrk="1" fontAlgn="base" hangingPunct="1" indent="0" latinLnBrk="1" marL="1371600" rtl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FontTx/>
                    <a:buNone/>
                    <a:defRPr baseline="0" b="0" sz="1800" i="0" u="none">
                      <a:solidFill>
                        <a:schemeClr val="dk1"/>
                      </a:solidFill>
                      <a:latin typeface="Palatino Linotype" pitchFamily="18" charset="0"/>
                      <a:sym typeface="Palatino Linotype" pitchFamily="18" charset="0"/>
                    </a:defRPr>
                  </a:lvl4pPr>
                  <a:lvl5pPr algn="l" eaLnBrk="1" fontAlgn="base" hangingPunct="1" indent="0" latinLnBrk="1" marL="1828800" rtl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FontTx/>
                    <a:buNone/>
                    <a:defRPr baseline="0" b="0" sz="1800" i="0" u="none">
                      <a:solidFill>
                        <a:schemeClr val="dk1"/>
                      </a:solidFill>
                      <a:latin typeface="Palatino Linotype" pitchFamily="18" charset="0"/>
                      <a:sym typeface="Palatino Linotype" pitchFamily="18" charset="0"/>
                    </a:defRPr>
                  </a:lvl5pPr>
                </a:lstStyle>
                <a:p>
                  <a:pPr eaLnBrk="1" hangingPunct="1" latinLnBrk="1" lvl="0"/>
                  <a:endParaRPr altLang="en-US" lang="ru-RU"/>
                </a:p>
              </p:txBody>
            </p:sp>
            <p:sp>
              <p:nvSpPr>
                <p:cNvPr id="1048596" name=""/>
                <p:cNvSpPr/>
                <p:nvPr/>
              </p:nvSpPr>
              <p:spPr bwMode="white">
                <a:xfrm rot="20855058">
                  <a:off x="3415" y="2496"/>
                  <a:ext cx="706" cy="1014"/>
                </a:xfrm>
                <a:custGeom>
                  <a:avLst/>
                  <a:gdLst>
                    <a:gd name="l" fmla="*/ 0 w 1456"/>
                    <a:gd name="t" fmla="*/ 0 h 2088"/>
                    <a:gd name="r" fmla="*/ 1456 w 1456"/>
                    <a:gd name="b" fmla="*/ 2088 h 2088"/>
                  </a:gdLst>
                  <a:ahLst/>
                  <a:rect l="l" t="t" r="r" b="b"/>
                  <a:pathLst>
                    <a:path w="1456" h="2088">
                      <a:moveTo>
                        <a:pt x="184" y="48"/>
                      </a:moveTo>
                      <a:cubicBezTo>
                        <a:pt x="288" y="48"/>
                        <a:pt x="480" y="0"/>
                        <a:pt x="664" y="192"/>
                      </a:cubicBezTo>
                      <a:cubicBezTo>
                        <a:pt x="848" y="384"/>
                        <a:pt x="1160" y="904"/>
                        <a:pt x="1288" y="1200"/>
                      </a:cubicBezTo>
                      <a:cubicBezTo>
                        <a:pt x="1416" y="1496"/>
                        <a:pt x="1416" y="1848"/>
                        <a:pt x="1432" y="1968"/>
                      </a:cubicBezTo>
                      <a:cubicBezTo>
                        <a:pt x="1448" y="2088"/>
                        <a:pt x="1456" y="2048"/>
                        <a:pt x="1384" y="1920"/>
                      </a:cubicBezTo>
                      <a:cubicBezTo>
                        <a:pt x="1312" y="1792"/>
                        <a:pt x="1128" y="1424"/>
                        <a:pt x="1000" y="1200"/>
                      </a:cubicBezTo>
                      <a:cubicBezTo>
                        <a:pt x="872" y="976"/>
                        <a:pt x="736" y="736"/>
                        <a:pt x="616" y="576"/>
                      </a:cubicBezTo>
                      <a:cubicBezTo>
                        <a:pt x="496" y="416"/>
                        <a:pt x="344" y="288"/>
                        <a:pt x="280" y="240"/>
                      </a:cubicBezTo>
                      <a:cubicBezTo>
                        <a:pt x="216" y="192"/>
                        <a:pt x="200" y="240"/>
                        <a:pt x="232" y="288"/>
                      </a:cubicBezTo>
                      <a:cubicBezTo>
                        <a:pt x="264" y="336"/>
                        <a:pt x="384" y="416"/>
                        <a:pt x="472" y="528"/>
                      </a:cubicBezTo>
                      <a:cubicBezTo>
                        <a:pt x="560" y="640"/>
                        <a:pt x="648" y="776"/>
                        <a:pt x="760" y="960"/>
                      </a:cubicBezTo>
                      <a:cubicBezTo>
                        <a:pt x="872" y="1144"/>
                        <a:pt x="1040" y="1456"/>
                        <a:pt x="1144" y="1632"/>
                      </a:cubicBezTo>
                      <a:cubicBezTo>
                        <a:pt x="1248" y="1808"/>
                        <a:pt x="1352" y="1952"/>
                        <a:pt x="1384" y="2016"/>
                      </a:cubicBezTo>
                      <a:cubicBezTo>
                        <a:pt x="1416" y="2080"/>
                        <a:pt x="1384" y="2048"/>
                        <a:pt x="1336" y="2016"/>
                      </a:cubicBezTo>
                      <a:cubicBezTo>
                        <a:pt x="1288" y="1984"/>
                        <a:pt x="1224" y="1944"/>
                        <a:pt x="1096" y="1824"/>
                      </a:cubicBezTo>
                      <a:cubicBezTo>
                        <a:pt x="968" y="1704"/>
                        <a:pt x="736" y="1504"/>
                        <a:pt x="568" y="1296"/>
                      </a:cubicBezTo>
                      <a:cubicBezTo>
                        <a:pt x="400" y="1088"/>
                        <a:pt x="176" y="760"/>
                        <a:pt x="88" y="576"/>
                      </a:cubicBezTo>
                      <a:cubicBezTo>
                        <a:pt x="0" y="392"/>
                        <a:pt x="24" y="280"/>
                        <a:pt x="40" y="192"/>
                      </a:cubicBezTo>
                      <a:cubicBezTo>
                        <a:pt x="56" y="104"/>
                        <a:pt x="80" y="48"/>
                        <a:pt x="184" y="48"/>
                      </a:cubicBezTo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anchor="ctr" bIns="45720" lIns="91440" rIns="91440" tIns="45720" vert="horz" wrap="none"/>
                <a:lstStyle>
                  <a:lvl1pPr algn="l" eaLnBrk="1" fontAlgn="base" hangingPunct="1" indent="0" latinLnBrk="1" marL="0" rtl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FontTx/>
                    <a:buNone/>
                    <a:defRPr baseline="0" b="0" sz="1800" i="0" u="none">
                      <a:solidFill>
                        <a:schemeClr val="dk1"/>
                      </a:solidFill>
                      <a:latin typeface="Palatino Linotype" pitchFamily="18" charset="0"/>
                      <a:sym typeface="Palatino Linotype" pitchFamily="18" charset="0"/>
                    </a:defRPr>
                  </a:lvl1pPr>
                  <a:lvl2pPr algn="l" eaLnBrk="1" fontAlgn="base" hangingPunct="1" indent="0" latinLnBrk="1" marL="457200" rtl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FontTx/>
                    <a:buNone/>
                    <a:defRPr baseline="0" b="0" sz="1800" i="0" u="none">
                      <a:solidFill>
                        <a:schemeClr val="dk1"/>
                      </a:solidFill>
                      <a:latin typeface="Palatino Linotype" pitchFamily="18" charset="0"/>
                      <a:sym typeface="Palatino Linotype" pitchFamily="18" charset="0"/>
                    </a:defRPr>
                  </a:lvl2pPr>
                  <a:lvl3pPr algn="l" eaLnBrk="1" fontAlgn="base" hangingPunct="1" indent="0" latinLnBrk="1" marL="914400" rtl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FontTx/>
                    <a:buNone/>
                    <a:defRPr baseline="0" b="0" sz="1800" i="0" u="none">
                      <a:solidFill>
                        <a:schemeClr val="dk1"/>
                      </a:solidFill>
                      <a:latin typeface="Palatino Linotype" pitchFamily="18" charset="0"/>
                      <a:sym typeface="Palatino Linotype" pitchFamily="18" charset="0"/>
                    </a:defRPr>
                  </a:lvl3pPr>
                  <a:lvl4pPr algn="l" eaLnBrk="1" fontAlgn="base" hangingPunct="1" indent="0" latinLnBrk="1" marL="1371600" rtl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FontTx/>
                    <a:buNone/>
                    <a:defRPr baseline="0" b="0" sz="1800" i="0" u="none">
                      <a:solidFill>
                        <a:schemeClr val="dk1"/>
                      </a:solidFill>
                      <a:latin typeface="Palatino Linotype" pitchFamily="18" charset="0"/>
                      <a:sym typeface="Palatino Linotype" pitchFamily="18" charset="0"/>
                    </a:defRPr>
                  </a:lvl4pPr>
                  <a:lvl5pPr algn="l" eaLnBrk="1" fontAlgn="base" hangingPunct="1" indent="0" latinLnBrk="1" marL="1828800" rtl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FontTx/>
                    <a:buNone/>
                    <a:defRPr baseline="0" b="0" sz="1800" i="0" u="none">
                      <a:solidFill>
                        <a:schemeClr val="dk1"/>
                      </a:solidFill>
                      <a:latin typeface="Palatino Linotype" pitchFamily="18" charset="0"/>
                      <a:sym typeface="Palatino Linotype" pitchFamily="18" charset="0"/>
                    </a:defRPr>
                  </a:lvl5pPr>
                </a:lstStyle>
                <a:p>
                  <a:pPr eaLnBrk="1" hangingPunct="1" latinLnBrk="1" lvl="0"/>
                  <a:endParaRPr altLang="en-US" lang="ru-RU"/>
                </a:p>
              </p:txBody>
            </p:sp>
            <p:sp>
              <p:nvSpPr>
                <p:cNvPr id="1048597" name=""/>
                <p:cNvSpPr/>
                <p:nvPr/>
              </p:nvSpPr>
              <p:spPr bwMode="white">
                <a:xfrm rot="0">
                  <a:off x="3113" y="2734"/>
                  <a:ext cx="474" cy="1164"/>
                </a:xfrm>
                <a:custGeom>
                  <a:avLst/>
                  <a:gdLst>
                    <a:gd name="l" fmla="*/ 0 w 980"/>
                    <a:gd name="t" fmla="*/ 0 h 2408"/>
                    <a:gd name="r" fmla="*/ 980 w 980"/>
                    <a:gd name="b" fmla="*/ 2408 h 2408"/>
                  </a:gdLst>
                  <a:ahLst/>
                  <a:rect l="l" t="t" r="r" b="b"/>
                  <a:pathLst>
                    <a:path w="980" h="2408">
                      <a:moveTo>
                        <a:pt x="253" y="1432"/>
                      </a:moveTo>
                      <a:cubicBezTo>
                        <a:pt x="184" y="1264"/>
                        <a:pt x="122" y="1070"/>
                        <a:pt x="82" y="881"/>
                      </a:cubicBezTo>
                      <a:cubicBezTo>
                        <a:pt x="42" y="692"/>
                        <a:pt x="0" y="433"/>
                        <a:pt x="12" y="296"/>
                      </a:cubicBezTo>
                      <a:cubicBezTo>
                        <a:pt x="24" y="159"/>
                        <a:pt x="84" y="96"/>
                        <a:pt x="156" y="56"/>
                      </a:cubicBezTo>
                      <a:cubicBezTo>
                        <a:pt x="228" y="16"/>
                        <a:pt x="364" y="0"/>
                        <a:pt x="444" y="56"/>
                      </a:cubicBezTo>
                      <a:cubicBezTo>
                        <a:pt x="524" y="112"/>
                        <a:pt x="564" y="216"/>
                        <a:pt x="636" y="392"/>
                      </a:cubicBezTo>
                      <a:cubicBezTo>
                        <a:pt x="708" y="568"/>
                        <a:pt x="820" y="840"/>
                        <a:pt x="876" y="1112"/>
                      </a:cubicBezTo>
                      <a:cubicBezTo>
                        <a:pt x="932" y="1384"/>
                        <a:pt x="964" y="1816"/>
                        <a:pt x="972" y="2024"/>
                      </a:cubicBezTo>
                      <a:cubicBezTo>
                        <a:pt x="980" y="2232"/>
                        <a:pt x="940" y="2312"/>
                        <a:pt x="924" y="2360"/>
                      </a:cubicBezTo>
                      <a:cubicBezTo>
                        <a:pt x="908" y="2408"/>
                        <a:pt x="892" y="2384"/>
                        <a:pt x="876" y="2312"/>
                      </a:cubicBezTo>
                      <a:cubicBezTo>
                        <a:pt x="860" y="2240"/>
                        <a:pt x="860" y="2096"/>
                        <a:pt x="828" y="1928"/>
                      </a:cubicBezTo>
                      <a:cubicBezTo>
                        <a:pt x="796" y="1760"/>
                        <a:pt x="756" y="1544"/>
                        <a:pt x="684" y="1304"/>
                      </a:cubicBezTo>
                      <a:cubicBezTo>
                        <a:pt x="612" y="1064"/>
                        <a:pt x="460" y="648"/>
                        <a:pt x="396" y="488"/>
                      </a:cubicBezTo>
                      <a:cubicBezTo>
                        <a:pt x="332" y="328"/>
                        <a:pt x="316" y="352"/>
                        <a:pt x="300" y="344"/>
                      </a:cubicBezTo>
                      <a:cubicBezTo>
                        <a:pt x="284" y="336"/>
                        <a:pt x="260" y="320"/>
                        <a:pt x="300" y="440"/>
                      </a:cubicBezTo>
                      <a:cubicBezTo>
                        <a:pt x="340" y="560"/>
                        <a:pt x="468" y="840"/>
                        <a:pt x="540" y="1064"/>
                      </a:cubicBezTo>
                      <a:cubicBezTo>
                        <a:pt x="612" y="1288"/>
                        <a:pt x="692" y="1584"/>
                        <a:pt x="732" y="1784"/>
                      </a:cubicBezTo>
                      <a:cubicBezTo>
                        <a:pt x="772" y="1984"/>
                        <a:pt x="780" y="2176"/>
                        <a:pt x="780" y="2264"/>
                      </a:cubicBezTo>
                      <a:cubicBezTo>
                        <a:pt x="780" y="2352"/>
                        <a:pt x="779" y="2375"/>
                        <a:pt x="732" y="2312"/>
                      </a:cubicBezTo>
                      <a:cubicBezTo>
                        <a:pt x="685" y="2249"/>
                        <a:pt x="576" y="2034"/>
                        <a:pt x="496" y="1887"/>
                      </a:cubicBezTo>
                      <a:cubicBezTo>
                        <a:pt x="416" y="1740"/>
                        <a:pt x="304" y="1527"/>
                        <a:pt x="253" y="1432"/>
                      </a:cubicBezTo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anchor="ctr" bIns="45720" lIns="91440" rIns="91440" tIns="45720" vert="horz" wrap="none"/>
                <a:lstStyle>
                  <a:lvl1pPr algn="l" eaLnBrk="1" fontAlgn="base" hangingPunct="1" indent="0" latinLnBrk="1" marL="0" rtl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FontTx/>
                    <a:buNone/>
                    <a:defRPr baseline="0" b="0" sz="1800" i="0" u="none">
                      <a:solidFill>
                        <a:schemeClr val="dk1"/>
                      </a:solidFill>
                      <a:latin typeface="Palatino Linotype" pitchFamily="18" charset="0"/>
                      <a:sym typeface="Palatino Linotype" pitchFamily="18" charset="0"/>
                    </a:defRPr>
                  </a:lvl1pPr>
                  <a:lvl2pPr algn="l" eaLnBrk="1" fontAlgn="base" hangingPunct="1" indent="0" latinLnBrk="1" marL="457200" rtl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FontTx/>
                    <a:buNone/>
                    <a:defRPr baseline="0" b="0" sz="1800" i="0" u="none">
                      <a:solidFill>
                        <a:schemeClr val="dk1"/>
                      </a:solidFill>
                      <a:latin typeface="Palatino Linotype" pitchFamily="18" charset="0"/>
                      <a:sym typeface="Palatino Linotype" pitchFamily="18" charset="0"/>
                    </a:defRPr>
                  </a:lvl2pPr>
                  <a:lvl3pPr algn="l" eaLnBrk="1" fontAlgn="base" hangingPunct="1" indent="0" latinLnBrk="1" marL="914400" rtl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FontTx/>
                    <a:buNone/>
                    <a:defRPr baseline="0" b="0" sz="1800" i="0" u="none">
                      <a:solidFill>
                        <a:schemeClr val="dk1"/>
                      </a:solidFill>
                      <a:latin typeface="Palatino Linotype" pitchFamily="18" charset="0"/>
                      <a:sym typeface="Palatino Linotype" pitchFamily="18" charset="0"/>
                    </a:defRPr>
                  </a:lvl3pPr>
                  <a:lvl4pPr algn="l" eaLnBrk="1" fontAlgn="base" hangingPunct="1" indent="0" latinLnBrk="1" marL="1371600" rtl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FontTx/>
                    <a:buNone/>
                    <a:defRPr baseline="0" b="0" sz="1800" i="0" u="none">
                      <a:solidFill>
                        <a:schemeClr val="dk1"/>
                      </a:solidFill>
                      <a:latin typeface="Palatino Linotype" pitchFamily="18" charset="0"/>
                      <a:sym typeface="Palatino Linotype" pitchFamily="18" charset="0"/>
                    </a:defRPr>
                  </a:lvl4pPr>
                  <a:lvl5pPr algn="l" eaLnBrk="1" fontAlgn="base" hangingPunct="1" indent="0" latinLnBrk="1" marL="1828800" rtl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FontTx/>
                    <a:buNone/>
                    <a:defRPr baseline="0" b="0" sz="1800" i="0" u="none">
                      <a:solidFill>
                        <a:schemeClr val="dk1"/>
                      </a:solidFill>
                      <a:latin typeface="Palatino Linotype" pitchFamily="18" charset="0"/>
                      <a:sym typeface="Palatino Linotype" pitchFamily="18" charset="0"/>
                    </a:defRPr>
                  </a:lvl5pPr>
                </a:lstStyle>
                <a:p>
                  <a:pPr eaLnBrk="1" hangingPunct="1" latinLnBrk="1" lvl="0"/>
                  <a:endParaRPr altLang="en-US" lang="ru-RU"/>
                </a:p>
              </p:txBody>
            </p:sp>
          </p:grpSp>
          <p:grpSp>
            <p:nvGrpSpPr>
              <p:cNvPr id="20" name=""/>
              <p:cNvGrpSpPr/>
              <p:nvPr/>
            </p:nvGrpSpPr>
            <p:grpSpPr>
              <a:xfrm rot="0">
                <a:off x="196" y="1100"/>
                <a:ext cx="2234" cy="1706"/>
                <a:chOff x="196" y="1100"/>
                <a:chExt cx="2234" cy="1706"/>
              </a:xfrm>
            </p:grpSpPr>
            <p:sp>
              <p:nvSpPr>
                <p:cNvPr id="1048598" name=""/>
                <p:cNvSpPr/>
                <p:nvPr/>
              </p:nvSpPr>
              <p:spPr bwMode="white">
                <a:xfrm rot="20855058">
                  <a:off x="1583" y="1359"/>
                  <a:ext cx="706" cy="1014"/>
                </a:xfrm>
                <a:custGeom>
                  <a:avLst/>
                  <a:gdLst>
                    <a:gd name="l" fmla="*/ 0 w 1456"/>
                    <a:gd name="t" fmla="*/ 0 h 2088"/>
                    <a:gd name="r" fmla="*/ 1456 w 1456"/>
                    <a:gd name="b" fmla="*/ 2088 h 2088"/>
                  </a:gdLst>
                  <a:ahLst/>
                  <a:rect l="l" t="t" r="r" b="b"/>
                  <a:pathLst>
                    <a:path w="1456" h="2088">
                      <a:moveTo>
                        <a:pt x="184" y="48"/>
                      </a:moveTo>
                      <a:cubicBezTo>
                        <a:pt x="288" y="48"/>
                        <a:pt x="480" y="0"/>
                        <a:pt x="664" y="192"/>
                      </a:cubicBezTo>
                      <a:cubicBezTo>
                        <a:pt x="848" y="384"/>
                        <a:pt x="1160" y="904"/>
                        <a:pt x="1288" y="1200"/>
                      </a:cubicBezTo>
                      <a:cubicBezTo>
                        <a:pt x="1416" y="1496"/>
                        <a:pt x="1416" y="1848"/>
                        <a:pt x="1432" y="1968"/>
                      </a:cubicBezTo>
                      <a:cubicBezTo>
                        <a:pt x="1448" y="2088"/>
                        <a:pt x="1456" y="2048"/>
                        <a:pt x="1384" y="1920"/>
                      </a:cubicBezTo>
                      <a:cubicBezTo>
                        <a:pt x="1312" y="1792"/>
                        <a:pt x="1128" y="1424"/>
                        <a:pt x="1000" y="1200"/>
                      </a:cubicBezTo>
                      <a:cubicBezTo>
                        <a:pt x="872" y="976"/>
                        <a:pt x="736" y="736"/>
                        <a:pt x="616" y="576"/>
                      </a:cubicBezTo>
                      <a:cubicBezTo>
                        <a:pt x="496" y="416"/>
                        <a:pt x="344" y="288"/>
                        <a:pt x="280" y="240"/>
                      </a:cubicBezTo>
                      <a:cubicBezTo>
                        <a:pt x="216" y="192"/>
                        <a:pt x="200" y="240"/>
                        <a:pt x="232" y="288"/>
                      </a:cubicBezTo>
                      <a:cubicBezTo>
                        <a:pt x="264" y="336"/>
                        <a:pt x="384" y="416"/>
                        <a:pt x="472" y="528"/>
                      </a:cubicBezTo>
                      <a:cubicBezTo>
                        <a:pt x="560" y="640"/>
                        <a:pt x="648" y="776"/>
                        <a:pt x="760" y="960"/>
                      </a:cubicBezTo>
                      <a:cubicBezTo>
                        <a:pt x="872" y="1144"/>
                        <a:pt x="1040" y="1456"/>
                        <a:pt x="1144" y="1632"/>
                      </a:cubicBezTo>
                      <a:cubicBezTo>
                        <a:pt x="1248" y="1808"/>
                        <a:pt x="1352" y="1952"/>
                        <a:pt x="1384" y="2016"/>
                      </a:cubicBezTo>
                      <a:cubicBezTo>
                        <a:pt x="1416" y="2080"/>
                        <a:pt x="1384" y="2048"/>
                        <a:pt x="1336" y="2016"/>
                      </a:cubicBezTo>
                      <a:cubicBezTo>
                        <a:pt x="1288" y="1984"/>
                        <a:pt x="1224" y="1944"/>
                        <a:pt x="1096" y="1824"/>
                      </a:cubicBezTo>
                      <a:cubicBezTo>
                        <a:pt x="968" y="1704"/>
                        <a:pt x="736" y="1504"/>
                        <a:pt x="568" y="1296"/>
                      </a:cubicBezTo>
                      <a:cubicBezTo>
                        <a:pt x="400" y="1088"/>
                        <a:pt x="176" y="760"/>
                        <a:pt x="88" y="576"/>
                      </a:cubicBezTo>
                      <a:cubicBezTo>
                        <a:pt x="0" y="392"/>
                        <a:pt x="24" y="280"/>
                        <a:pt x="40" y="192"/>
                      </a:cubicBezTo>
                      <a:cubicBezTo>
                        <a:pt x="56" y="104"/>
                        <a:pt x="80" y="48"/>
                        <a:pt x="184" y="48"/>
                      </a:cubicBezTo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anchor="ctr" bIns="45720" lIns="91440" rIns="91440" tIns="45720" vert="horz" wrap="none"/>
                <a:lstStyle>
                  <a:lvl1pPr algn="l" eaLnBrk="1" fontAlgn="base" hangingPunct="1" indent="0" latinLnBrk="1" marL="0" rtl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FontTx/>
                    <a:buNone/>
                    <a:defRPr baseline="0" b="0" sz="1800" i="0" u="none">
                      <a:solidFill>
                        <a:schemeClr val="dk1"/>
                      </a:solidFill>
                      <a:latin typeface="Palatino Linotype" pitchFamily="18" charset="0"/>
                      <a:sym typeface="Palatino Linotype" pitchFamily="18" charset="0"/>
                    </a:defRPr>
                  </a:lvl1pPr>
                  <a:lvl2pPr algn="l" eaLnBrk="1" fontAlgn="base" hangingPunct="1" indent="0" latinLnBrk="1" marL="457200" rtl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FontTx/>
                    <a:buNone/>
                    <a:defRPr baseline="0" b="0" sz="1800" i="0" u="none">
                      <a:solidFill>
                        <a:schemeClr val="dk1"/>
                      </a:solidFill>
                      <a:latin typeface="Palatino Linotype" pitchFamily="18" charset="0"/>
                      <a:sym typeface="Palatino Linotype" pitchFamily="18" charset="0"/>
                    </a:defRPr>
                  </a:lvl2pPr>
                  <a:lvl3pPr algn="l" eaLnBrk="1" fontAlgn="base" hangingPunct="1" indent="0" latinLnBrk="1" marL="914400" rtl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FontTx/>
                    <a:buNone/>
                    <a:defRPr baseline="0" b="0" sz="1800" i="0" u="none">
                      <a:solidFill>
                        <a:schemeClr val="dk1"/>
                      </a:solidFill>
                      <a:latin typeface="Palatino Linotype" pitchFamily="18" charset="0"/>
                      <a:sym typeface="Palatino Linotype" pitchFamily="18" charset="0"/>
                    </a:defRPr>
                  </a:lvl3pPr>
                  <a:lvl4pPr algn="l" eaLnBrk="1" fontAlgn="base" hangingPunct="1" indent="0" latinLnBrk="1" marL="1371600" rtl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FontTx/>
                    <a:buNone/>
                    <a:defRPr baseline="0" b="0" sz="1800" i="0" u="none">
                      <a:solidFill>
                        <a:schemeClr val="dk1"/>
                      </a:solidFill>
                      <a:latin typeface="Palatino Linotype" pitchFamily="18" charset="0"/>
                      <a:sym typeface="Palatino Linotype" pitchFamily="18" charset="0"/>
                    </a:defRPr>
                  </a:lvl4pPr>
                  <a:lvl5pPr algn="l" eaLnBrk="1" fontAlgn="base" hangingPunct="1" indent="0" latinLnBrk="1" marL="1828800" rtl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FontTx/>
                    <a:buNone/>
                    <a:defRPr baseline="0" b="0" sz="1800" i="0" u="none">
                      <a:solidFill>
                        <a:schemeClr val="dk1"/>
                      </a:solidFill>
                      <a:latin typeface="Palatino Linotype" pitchFamily="18" charset="0"/>
                      <a:sym typeface="Palatino Linotype" pitchFamily="18" charset="0"/>
                    </a:defRPr>
                  </a:lvl5pPr>
                </a:lstStyle>
                <a:p>
                  <a:pPr eaLnBrk="1" hangingPunct="1" latinLnBrk="1" lvl="0"/>
                  <a:endParaRPr altLang="en-US" lang="ru-RU"/>
                </a:p>
              </p:txBody>
            </p:sp>
            <p:sp>
              <p:nvSpPr>
                <p:cNvPr id="1048599" name=""/>
                <p:cNvSpPr/>
                <p:nvPr/>
              </p:nvSpPr>
              <p:spPr bwMode="white">
                <a:xfrm rot="0">
                  <a:off x="1295" y="1642"/>
                  <a:ext cx="474" cy="1164"/>
                </a:xfrm>
                <a:custGeom>
                  <a:avLst/>
                  <a:gdLst>
                    <a:gd name="l" fmla="*/ 0 w 980"/>
                    <a:gd name="t" fmla="*/ 0 h 2408"/>
                    <a:gd name="r" fmla="*/ 980 w 980"/>
                    <a:gd name="b" fmla="*/ 2408 h 2408"/>
                  </a:gdLst>
                  <a:ahLst/>
                  <a:rect l="l" t="t" r="r" b="b"/>
                  <a:pathLst>
                    <a:path w="980" h="2408">
                      <a:moveTo>
                        <a:pt x="253" y="1432"/>
                      </a:moveTo>
                      <a:cubicBezTo>
                        <a:pt x="184" y="1264"/>
                        <a:pt x="122" y="1070"/>
                        <a:pt x="82" y="881"/>
                      </a:cubicBezTo>
                      <a:cubicBezTo>
                        <a:pt x="42" y="692"/>
                        <a:pt x="0" y="433"/>
                        <a:pt x="12" y="296"/>
                      </a:cubicBezTo>
                      <a:cubicBezTo>
                        <a:pt x="24" y="159"/>
                        <a:pt x="84" y="96"/>
                        <a:pt x="156" y="56"/>
                      </a:cubicBezTo>
                      <a:cubicBezTo>
                        <a:pt x="228" y="16"/>
                        <a:pt x="364" y="0"/>
                        <a:pt x="444" y="56"/>
                      </a:cubicBezTo>
                      <a:cubicBezTo>
                        <a:pt x="524" y="112"/>
                        <a:pt x="564" y="216"/>
                        <a:pt x="636" y="392"/>
                      </a:cubicBezTo>
                      <a:cubicBezTo>
                        <a:pt x="708" y="568"/>
                        <a:pt x="820" y="840"/>
                        <a:pt x="876" y="1112"/>
                      </a:cubicBezTo>
                      <a:cubicBezTo>
                        <a:pt x="932" y="1384"/>
                        <a:pt x="964" y="1816"/>
                        <a:pt x="972" y="2024"/>
                      </a:cubicBezTo>
                      <a:cubicBezTo>
                        <a:pt x="980" y="2232"/>
                        <a:pt x="940" y="2312"/>
                        <a:pt x="924" y="2360"/>
                      </a:cubicBezTo>
                      <a:cubicBezTo>
                        <a:pt x="908" y="2408"/>
                        <a:pt x="892" y="2384"/>
                        <a:pt x="876" y="2312"/>
                      </a:cubicBezTo>
                      <a:cubicBezTo>
                        <a:pt x="860" y="2240"/>
                        <a:pt x="860" y="2096"/>
                        <a:pt x="828" y="1928"/>
                      </a:cubicBezTo>
                      <a:cubicBezTo>
                        <a:pt x="796" y="1760"/>
                        <a:pt x="756" y="1544"/>
                        <a:pt x="684" y="1304"/>
                      </a:cubicBezTo>
                      <a:cubicBezTo>
                        <a:pt x="612" y="1064"/>
                        <a:pt x="460" y="648"/>
                        <a:pt x="396" y="488"/>
                      </a:cubicBezTo>
                      <a:cubicBezTo>
                        <a:pt x="332" y="328"/>
                        <a:pt x="316" y="352"/>
                        <a:pt x="300" y="344"/>
                      </a:cubicBezTo>
                      <a:cubicBezTo>
                        <a:pt x="284" y="336"/>
                        <a:pt x="260" y="320"/>
                        <a:pt x="300" y="440"/>
                      </a:cubicBezTo>
                      <a:cubicBezTo>
                        <a:pt x="340" y="560"/>
                        <a:pt x="468" y="840"/>
                        <a:pt x="540" y="1064"/>
                      </a:cubicBezTo>
                      <a:cubicBezTo>
                        <a:pt x="612" y="1288"/>
                        <a:pt x="692" y="1584"/>
                        <a:pt x="732" y="1784"/>
                      </a:cubicBezTo>
                      <a:cubicBezTo>
                        <a:pt x="772" y="1984"/>
                        <a:pt x="780" y="2176"/>
                        <a:pt x="780" y="2264"/>
                      </a:cubicBezTo>
                      <a:cubicBezTo>
                        <a:pt x="780" y="2352"/>
                        <a:pt x="779" y="2375"/>
                        <a:pt x="732" y="2312"/>
                      </a:cubicBezTo>
                      <a:cubicBezTo>
                        <a:pt x="685" y="2249"/>
                        <a:pt x="576" y="2034"/>
                        <a:pt x="496" y="1887"/>
                      </a:cubicBezTo>
                      <a:cubicBezTo>
                        <a:pt x="416" y="1740"/>
                        <a:pt x="304" y="1527"/>
                        <a:pt x="253" y="1432"/>
                      </a:cubicBezTo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anchor="ctr" bIns="45720" lIns="91440" rIns="91440" tIns="45720" vert="horz" wrap="none"/>
                <a:lstStyle>
                  <a:lvl1pPr algn="l" eaLnBrk="1" fontAlgn="base" hangingPunct="1" indent="0" latinLnBrk="1" marL="0" rtl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FontTx/>
                    <a:buNone/>
                    <a:defRPr baseline="0" b="0" sz="1800" i="0" u="none">
                      <a:solidFill>
                        <a:schemeClr val="dk1"/>
                      </a:solidFill>
                      <a:latin typeface="Palatino Linotype" pitchFamily="18" charset="0"/>
                      <a:sym typeface="Palatino Linotype" pitchFamily="18" charset="0"/>
                    </a:defRPr>
                  </a:lvl1pPr>
                  <a:lvl2pPr algn="l" eaLnBrk="1" fontAlgn="base" hangingPunct="1" indent="0" latinLnBrk="1" marL="457200" rtl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FontTx/>
                    <a:buNone/>
                    <a:defRPr baseline="0" b="0" sz="1800" i="0" u="none">
                      <a:solidFill>
                        <a:schemeClr val="dk1"/>
                      </a:solidFill>
                      <a:latin typeface="Palatino Linotype" pitchFamily="18" charset="0"/>
                      <a:sym typeface="Palatino Linotype" pitchFamily="18" charset="0"/>
                    </a:defRPr>
                  </a:lvl2pPr>
                  <a:lvl3pPr algn="l" eaLnBrk="1" fontAlgn="base" hangingPunct="1" indent="0" latinLnBrk="1" marL="914400" rtl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FontTx/>
                    <a:buNone/>
                    <a:defRPr baseline="0" b="0" sz="1800" i="0" u="none">
                      <a:solidFill>
                        <a:schemeClr val="dk1"/>
                      </a:solidFill>
                      <a:latin typeface="Palatino Linotype" pitchFamily="18" charset="0"/>
                      <a:sym typeface="Palatino Linotype" pitchFamily="18" charset="0"/>
                    </a:defRPr>
                  </a:lvl3pPr>
                  <a:lvl4pPr algn="l" eaLnBrk="1" fontAlgn="base" hangingPunct="1" indent="0" latinLnBrk="1" marL="1371600" rtl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FontTx/>
                    <a:buNone/>
                    <a:defRPr baseline="0" b="0" sz="1800" i="0" u="none">
                      <a:solidFill>
                        <a:schemeClr val="dk1"/>
                      </a:solidFill>
                      <a:latin typeface="Palatino Linotype" pitchFamily="18" charset="0"/>
                      <a:sym typeface="Palatino Linotype" pitchFamily="18" charset="0"/>
                    </a:defRPr>
                  </a:lvl4pPr>
                  <a:lvl5pPr algn="l" eaLnBrk="1" fontAlgn="base" hangingPunct="1" indent="0" latinLnBrk="1" marL="1828800" rtl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FontTx/>
                    <a:buNone/>
                    <a:defRPr baseline="0" b="0" sz="1800" i="0" u="none">
                      <a:solidFill>
                        <a:schemeClr val="dk1"/>
                      </a:solidFill>
                      <a:latin typeface="Palatino Linotype" pitchFamily="18" charset="0"/>
                      <a:sym typeface="Palatino Linotype" pitchFamily="18" charset="0"/>
                    </a:defRPr>
                  </a:lvl5pPr>
                </a:lstStyle>
                <a:p>
                  <a:pPr eaLnBrk="1" hangingPunct="1" latinLnBrk="1" lvl="0"/>
                  <a:endParaRPr altLang="en-US" lang="ru-RU"/>
                </a:p>
              </p:txBody>
            </p:sp>
            <p:sp>
              <p:nvSpPr>
                <p:cNvPr id="1048600" name=""/>
                <p:cNvSpPr/>
                <p:nvPr/>
              </p:nvSpPr>
              <p:spPr bwMode="white">
                <a:xfrm rot="0">
                  <a:off x="1452" y="1100"/>
                  <a:ext cx="978" cy="332"/>
                </a:xfrm>
                <a:custGeom>
                  <a:avLst/>
                  <a:gdLst>
                    <a:gd name="l" fmla="*/ 0 w 2020"/>
                    <a:gd name="t" fmla="*/ 0 h 688"/>
                    <a:gd name="r" fmla="*/ 2020 w 2020"/>
                    <a:gd name="b" fmla="*/ 688 h 688"/>
                  </a:gdLst>
                  <a:ahLst/>
                  <a:rect l="l" t="t" r="r" b="b"/>
                  <a:pathLst>
                    <a:path w="2020" h="688">
                      <a:moveTo>
                        <a:pt x="96" y="464"/>
                      </a:moveTo>
                      <a:cubicBezTo>
                        <a:pt x="0" y="416"/>
                        <a:pt x="48" y="408"/>
                        <a:pt x="48" y="368"/>
                      </a:cubicBezTo>
                      <a:cubicBezTo>
                        <a:pt x="48" y="328"/>
                        <a:pt x="40" y="280"/>
                        <a:pt x="96" y="224"/>
                      </a:cubicBezTo>
                      <a:cubicBezTo>
                        <a:pt x="152" y="168"/>
                        <a:pt x="240" y="64"/>
                        <a:pt x="384" y="32"/>
                      </a:cubicBezTo>
                      <a:cubicBezTo>
                        <a:pt x="528" y="0"/>
                        <a:pt x="760" y="0"/>
                        <a:pt x="960" y="32"/>
                      </a:cubicBezTo>
                      <a:cubicBezTo>
                        <a:pt x="1160" y="64"/>
                        <a:pt x="1424" y="160"/>
                        <a:pt x="1584" y="224"/>
                      </a:cubicBezTo>
                      <a:cubicBezTo>
                        <a:pt x="1744" y="288"/>
                        <a:pt x="1850" y="363"/>
                        <a:pt x="1920" y="416"/>
                      </a:cubicBezTo>
                      <a:cubicBezTo>
                        <a:pt x="1990" y="469"/>
                        <a:pt x="2020" y="520"/>
                        <a:pt x="2004" y="544"/>
                      </a:cubicBezTo>
                      <a:cubicBezTo>
                        <a:pt x="1988" y="568"/>
                        <a:pt x="1910" y="573"/>
                        <a:pt x="1824" y="560"/>
                      </a:cubicBezTo>
                      <a:cubicBezTo>
                        <a:pt x="1738" y="547"/>
                        <a:pt x="1632" y="504"/>
                        <a:pt x="1488" y="464"/>
                      </a:cubicBezTo>
                      <a:cubicBezTo>
                        <a:pt x="1344" y="424"/>
                        <a:pt x="1128" y="344"/>
                        <a:pt x="960" y="320"/>
                      </a:cubicBezTo>
                      <a:cubicBezTo>
                        <a:pt x="792" y="296"/>
                        <a:pt x="584" y="312"/>
                        <a:pt x="480" y="320"/>
                      </a:cubicBezTo>
                      <a:cubicBezTo>
                        <a:pt x="376" y="328"/>
                        <a:pt x="360" y="352"/>
                        <a:pt x="336" y="368"/>
                      </a:cubicBezTo>
                      <a:cubicBezTo>
                        <a:pt x="312" y="384"/>
                        <a:pt x="304" y="416"/>
                        <a:pt x="336" y="416"/>
                      </a:cubicBezTo>
                      <a:cubicBezTo>
                        <a:pt x="368" y="416"/>
                        <a:pt x="424" y="376"/>
                        <a:pt x="528" y="368"/>
                      </a:cubicBezTo>
                      <a:cubicBezTo>
                        <a:pt x="632" y="360"/>
                        <a:pt x="784" y="336"/>
                        <a:pt x="960" y="368"/>
                      </a:cubicBezTo>
                      <a:cubicBezTo>
                        <a:pt x="1136" y="400"/>
                        <a:pt x="1472" y="520"/>
                        <a:pt x="1584" y="560"/>
                      </a:cubicBezTo>
                      <a:cubicBezTo>
                        <a:pt x="1696" y="600"/>
                        <a:pt x="1664" y="592"/>
                        <a:pt x="1632" y="608"/>
                      </a:cubicBezTo>
                      <a:cubicBezTo>
                        <a:pt x="1600" y="624"/>
                        <a:pt x="1560" y="648"/>
                        <a:pt x="1392" y="656"/>
                      </a:cubicBezTo>
                      <a:cubicBezTo>
                        <a:pt x="1224" y="664"/>
                        <a:pt x="840" y="688"/>
                        <a:pt x="624" y="656"/>
                      </a:cubicBezTo>
                      <a:cubicBezTo>
                        <a:pt x="408" y="624"/>
                        <a:pt x="192" y="512"/>
                        <a:pt x="96" y="464"/>
                      </a:cubicBezTo>
                    </a:path>
                  </a:pathLst>
                </a:custGeom>
                <a:solidFill>
                  <a:schemeClr val="accent2">
                    <a:alpha val="50195"/>
                  </a:schemeClr>
                </a:solidFill>
                <a:ln>
                  <a:noFill/>
                </a:ln>
              </p:spPr>
              <p:txBody>
                <a:bodyPr anchor="ctr" bIns="45720" lIns="91440" rIns="91440" tIns="45720" vert="horz" wrap="none"/>
                <a:lstStyle>
                  <a:lvl1pPr algn="l" eaLnBrk="1" fontAlgn="base" hangingPunct="1" indent="0" latinLnBrk="1" marL="0" rtl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FontTx/>
                    <a:buNone/>
                    <a:defRPr baseline="0" b="0" sz="1800" i="0" u="none">
                      <a:solidFill>
                        <a:schemeClr val="dk1"/>
                      </a:solidFill>
                      <a:latin typeface="Palatino Linotype" pitchFamily="18" charset="0"/>
                      <a:sym typeface="Palatino Linotype" pitchFamily="18" charset="0"/>
                    </a:defRPr>
                  </a:lvl1pPr>
                  <a:lvl2pPr algn="l" eaLnBrk="1" fontAlgn="base" hangingPunct="1" indent="0" latinLnBrk="1" marL="457200" rtl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FontTx/>
                    <a:buNone/>
                    <a:defRPr baseline="0" b="0" sz="1800" i="0" u="none">
                      <a:solidFill>
                        <a:schemeClr val="dk1"/>
                      </a:solidFill>
                      <a:latin typeface="Palatino Linotype" pitchFamily="18" charset="0"/>
                      <a:sym typeface="Palatino Linotype" pitchFamily="18" charset="0"/>
                    </a:defRPr>
                  </a:lvl2pPr>
                  <a:lvl3pPr algn="l" eaLnBrk="1" fontAlgn="base" hangingPunct="1" indent="0" latinLnBrk="1" marL="914400" rtl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FontTx/>
                    <a:buNone/>
                    <a:defRPr baseline="0" b="0" sz="1800" i="0" u="none">
                      <a:solidFill>
                        <a:schemeClr val="dk1"/>
                      </a:solidFill>
                      <a:latin typeface="Palatino Linotype" pitchFamily="18" charset="0"/>
                      <a:sym typeface="Palatino Linotype" pitchFamily="18" charset="0"/>
                    </a:defRPr>
                  </a:lvl3pPr>
                  <a:lvl4pPr algn="l" eaLnBrk="1" fontAlgn="base" hangingPunct="1" indent="0" latinLnBrk="1" marL="1371600" rtl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FontTx/>
                    <a:buNone/>
                    <a:defRPr baseline="0" b="0" sz="1800" i="0" u="none">
                      <a:solidFill>
                        <a:schemeClr val="dk1"/>
                      </a:solidFill>
                      <a:latin typeface="Palatino Linotype" pitchFamily="18" charset="0"/>
                      <a:sym typeface="Palatino Linotype" pitchFamily="18" charset="0"/>
                    </a:defRPr>
                  </a:lvl4pPr>
                  <a:lvl5pPr algn="l" eaLnBrk="1" fontAlgn="base" hangingPunct="1" indent="0" latinLnBrk="1" marL="1828800" rtl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FontTx/>
                    <a:buNone/>
                    <a:defRPr baseline="0" b="0" sz="1800" i="0" u="none">
                      <a:solidFill>
                        <a:schemeClr val="dk1"/>
                      </a:solidFill>
                      <a:latin typeface="Palatino Linotype" pitchFamily="18" charset="0"/>
                      <a:sym typeface="Palatino Linotype" pitchFamily="18" charset="0"/>
                    </a:defRPr>
                  </a:lvl5pPr>
                </a:lstStyle>
                <a:p>
                  <a:pPr eaLnBrk="1" hangingPunct="1" latinLnBrk="1" lvl="0"/>
                  <a:endParaRPr altLang="en-US" lang="ru-RU"/>
                </a:p>
              </p:txBody>
            </p:sp>
            <p:sp>
              <p:nvSpPr>
                <p:cNvPr id="1048601" name=""/>
                <p:cNvSpPr/>
                <p:nvPr/>
              </p:nvSpPr>
              <p:spPr bwMode="white">
                <a:xfrm rot="744942" flipH="1">
                  <a:off x="437" y="1510"/>
                  <a:ext cx="706" cy="1014"/>
                </a:xfrm>
                <a:custGeom>
                  <a:avLst/>
                  <a:gdLst>
                    <a:gd name="l" fmla="*/ 0 w 1456"/>
                    <a:gd name="t" fmla="*/ 0 h 2088"/>
                    <a:gd name="r" fmla="*/ 1456 w 1456"/>
                    <a:gd name="b" fmla="*/ 2088 h 2088"/>
                  </a:gdLst>
                  <a:ahLst/>
                  <a:rect l="l" t="t" r="r" b="b"/>
                  <a:pathLst>
                    <a:path w="1456" h="2088">
                      <a:moveTo>
                        <a:pt x="184" y="48"/>
                      </a:moveTo>
                      <a:cubicBezTo>
                        <a:pt x="288" y="48"/>
                        <a:pt x="480" y="0"/>
                        <a:pt x="664" y="192"/>
                      </a:cubicBezTo>
                      <a:cubicBezTo>
                        <a:pt x="848" y="384"/>
                        <a:pt x="1160" y="904"/>
                        <a:pt x="1288" y="1200"/>
                      </a:cubicBezTo>
                      <a:cubicBezTo>
                        <a:pt x="1416" y="1496"/>
                        <a:pt x="1416" y="1848"/>
                        <a:pt x="1432" y="1968"/>
                      </a:cubicBezTo>
                      <a:cubicBezTo>
                        <a:pt x="1448" y="2088"/>
                        <a:pt x="1456" y="2048"/>
                        <a:pt x="1384" y="1920"/>
                      </a:cubicBezTo>
                      <a:cubicBezTo>
                        <a:pt x="1312" y="1792"/>
                        <a:pt x="1128" y="1424"/>
                        <a:pt x="1000" y="1200"/>
                      </a:cubicBezTo>
                      <a:cubicBezTo>
                        <a:pt x="872" y="976"/>
                        <a:pt x="736" y="736"/>
                        <a:pt x="616" y="576"/>
                      </a:cubicBezTo>
                      <a:cubicBezTo>
                        <a:pt x="496" y="416"/>
                        <a:pt x="344" y="288"/>
                        <a:pt x="280" y="240"/>
                      </a:cubicBezTo>
                      <a:cubicBezTo>
                        <a:pt x="216" y="192"/>
                        <a:pt x="200" y="240"/>
                        <a:pt x="232" y="288"/>
                      </a:cubicBezTo>
                      <a:cubicBezTo>
                        <a:pt x="264" y="336"/>
                        <a:pt x="384" y="416"/>
                        <a:pt x="472" y="528"/>
                      </a:cubicBezTo>
                      <a:cubicBezTo>
                        <a:pt x="560" y="640"/>
                        <a:pt x="648" y="776"/>
                        <a:pt x="760" y="960"/>
                      </a:cubicBezTo>
                      <a:cubicBezTo>
                        <a:pt x="872" y="1144"/>
                        <a:pt x="1040" y="1456"/>
                        <a:pt x="1144" y="1632"/>
                      </a:cubicBezTo>
                      <a:cubicBezTo>
                        <a:pt x="1248" y="1808"/>
                        <a:pt x="1352" y="1952"/>
                        <a:pt x="1384" y="2016"/>
                      </a:cubicBezTo>
                      <a:cubicBezTo>
                        <a:pt x="1416" y="2080"/>
                        <a:pt x="1384" y="2048"/>
                        <a:pt x="1336" y="2016"/>
                      </a:cubicBezTo>
                      <a:cubicBezTo>
                        <a:pt x="1288" y="1984"/>
                        <a:pt x="1224" y="1944"/>
                        <a:pt x="1096" y="1824"/>
                      </a:cubicBezTo>
                      <a:cubicBezTo>
                        <a:pt x="968" y="1704"/>
                        <a:pt x="736" y="1504"/>
                        <a:pt x="568" y="1296"/>
                      </a:cubicBezTo>
                      <a:cubicBezTo>
                        <a:pt x="400" y="1088"/>
                        <a:pt x="176" y="760"/>
                        <a:pt x="88" y="576"/>
                      </a:cubicBezTo>
                      <a:cubicBezTo>
                        <a:pt x="0" y="392"/>
                        <a:pt x="24" y="280"/>
                        <a:pt x="40" y="192"/>
                      </a:cubicBezTo>
                      <a:cubicBezTo>
                        <a:pt x="56" y="104"/>
                        <a:pt x="80" y="48"/>
                        <a:pt x="184" y="48"/>
                      </a:cubicBezTo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anchor="ctr" bIns="45720" lIns="91440" rIns="91440" tIns="45720" vert="horz" wrap="none"/>
                <a:lstStyle>
                  <a:lvl1pPr algn="l" eaLnBrk="1" fontAlgn="base" hangingPunct="1" indent="0" latinLnBrk="1" marL="0" rtl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FontTx/>
                    <a:buNone/>
                    <a:defRPr baseline="0" b="0" sz="1800" i="0" u="none">
                      <a:solidFill>
                        <a:schemeClr val="dk1"/>
                      </a:solidFill>
                      <a:latin typeface="Palatino Linotype" pitchFamily="18" charset="0"/>
                      <a:sym typeface="Palatino Linotype" pitchFamily="18" charset="0"/>
                    </a:defRPr>
                  </a:lvl1pPr>
                  <a:lvl2pPr algn="l" eaLnBrk="1" fontAlgn="base" hangingPunct="1" indent="0" latinLnBrk="1" marL="457200" rtl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FontTx/>
                    <a:buNone/>
                    <a:defRPr baseline="0" b="0" sz="1800" i="0" u="none">
                      <a:solidFill>
                        <a:schemeClr val="dk1"/>
                      </a:solidFill>
                      <a:latin typeface="Palatino Linotype" pitchFamily="18" charset="0"/>
                      <a:sym typeface="Palatino Linotype" pitchFamily="18" charset="0"/>
                    </a:defRPr>
                  </a:lvl2pPr>
                  <a:lvl3pPr algn="l" eaLnBrk="1" fontAlgn="base" hangingPunct="1" indent="0" latinLnBrk="1" marL="914400" rtl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FontTx/>
                    <a:buNone/>
                    <a:defRPr baseline="0" b="0" sz="1800" i="0" u="none">
                      <a:solidFill>
                        <a:schemeClr val="dk1"/>
                      </a:solidFill>
                      <a:latin typeface="Palatino Linotype" pitchFamily="18" charset="0"/>
                      <a:sym typeface="Palatino Linotype" pitchFamily="18" charset="0"/>
                    </a:defRPr>
                  </a:lvl3pPr>
                  <a:lvl4pPr algn="l" eaLnBrk="1" fontAlgn="base" hangingPunct="1" indent="0" latinLnBrk="1" marL="1371600" rtl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FontTx/>
                    <a:buNone/>
                    <a:defRPr baseline="0" b="0" sz="1800" i="0" u="none">
                      <a:solidFill>
                        <a:schemeClr val="dk1"/>
                      </a:solidFill>
                      <a:latin typeface="Palatino Linotype" pitchFamily="18" charset="0"/>
                      <a:sym typeface="Palatino Linotype" pitchFamily="18" charset="0"/>
                    </a:defRPr>
                  </a:lvl4pPr>
                  <a:lvl5pPr algn="l" eaLnBrk="1" fontAlgn="base" hangingPunct="1" indent="0" latinLnBrk="1" marL="1828800" rtl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FontTx/>
                    <a:buNone/>
                    <a:defRPr baseline="0" b="0" sz="1800" i="0" u="none">
                      <a:solidFill>
                        <a:schemeClr val="dk1"/>
                      </a:solidFill>
                      <a:latin typeface="Palatino Linotype" pitchFamily="18" charset="0"/>
                      <a:sym typeface="Palatino Linotype" pitchFamily="18" charset="0"/>
                    </a:defRPr>
                  </a:lvl5pPr>
                </a:lstStyle>
                <a:p>
                  <a:pPr eaLnBrk="1" hangingPunct="1" latinLnBrk="1" lvl="0"/>
                  <a:endParaRPr altLang="en-US" lang="ru-RU"/>
                </a:p>
              </p:txBody>
            </p:sp>
            <p:sp>
              <p:nvSpPr>
                <p:cNvPr id="1048602" name=""/>
                <p:cNvSpPr/>
                <p:nvPr/>
              </p:nvSpPr>
              <p:spPr bwMode="white">
                <a:xfrm rot="505457" flipH="1">
                  <a:off x="196" y="1235"/>
                  <a:ext cx="978" cy="332"/>
                </a:xfrm>
                <a:custGeom>
                  <a:avLst/>
                  <a:gdLst>
                    <a:gd name="l" fmla="*/ 0 w 2020"/>
                    <a:gd name="t" fmla="*/ 0 h 688"/>
                    <a:gd name="r" fmla="*/ 2020 w 2020"/>
                    <a:gd name="b" fmla="*/ 688 h 688"/>
                  </a:gdLst>
                  <a:ahLst/>
                  <a:rect l="l" t="t" r="r" b="b"/>
                  <a:pathLst>
                    <a:path w="2020" h="688">
                      <a:moveTo>
                        <a:pt x="96" y="464"/>
                      </a:moveTo>
                      <a:cubicBezTo>
                        <a:pt x="0" y="416"/>
                        <a:pt x="48" y="408"/>
                        <a:pt x="48" y="368"/>
                      </a:cubicBezTo>
                      <a:cubicBezTo>
                        <a:pt x="48" y="328"/>
                        <a:pt x="40" y="280"/>
                        <a:pt x="96" y="224"/>
                      </a:cubicBezTo>
                      <a:cubicBezTo>
                        <a:pt x="152" y="168"/>
                        <a:pt x="240" y="64"/>
                        <a:pt x="384" y="32"/>
                      </a:cubicBezTo>
                      <a:cubicBezTo>
                        <a:pt x="528" y="0"/>
                        <a:pt x="760" y="0"/>
                        <a:pt x="960" y="32"/>
                      </a:cubicBezTo>
                      <a:cubicBezTo>
                        <a:pt x="1160" y="64"/>
                        <a:pt x="1424" y="160"/>
                        <a:pt x="1584" y="224"/>
                      </a:cubicBezTo>
                      <a:cubicBezTo>
                        <a:pt x="1744" y="288"/>
                        <a:pt x="1850" y="363"/>
                        <a:pt x="1920" y="416"/>
                      </a:cubicBezTo>
                      <a:cubicBezTo>
                        <a:pt x="1990" y="469"/>
                        <a:pt x="2020" y="520"/>
                        <a:pt x="2004" y="544"/>
                      </a:cubicBezTo>
                      <a:cubicBezTo>
                        <a:pt x="1988" y="568"/>
                        <a:pt x="1910" y="573"/>
                        <a:pt x="1824" y="560"/>
                      </a:cubicBezTo>
                      <a:cubicBezTo>
                        <a:pt x="1738" y="547"/>
                        <a:pt x="1632" y="504"/>
                        <a:pt x="1488" y="464"/>
                      </a:cubicBezTo>
                      <a:cubicBezTo>
                        <a:pt x="1344" y="424"/>
                        <a:pt x="1128" y="344"/>
                        <a:pt x="960" y="320"/>
                      </a:cubicBezTo>
                      <a:cubicBezTo>
                        <a:pt x="792" y="296"/>
                        <a:pt x="584" y="312"/>
                        <a:pt x="480" y="320"/>
                      </a:cubicBezTo>
                      <a:cubicBezTo>
                        <a:pt x="376" y="328"/>
                        <a:pt x="360" y="352"/>
                        <a:pt x="336" y="368"/>
                      </a:cubicBezTo>
                      <a:cubicBezTo>
                        <a:pt x="312" y="384"/>
                        <a:pt x="304" y="416"/>
                        <a:pt x="336" y="416"/>
                      </a:cubicBezTo>
                      <a:cubicBezTo>
                        <a:pt x="368" y="416"/>
                        <a:pt x="424" y="376"/>
                        <a:pt x="528" y="368"/>
                      </a:cubicBezTo>
                      <a:cubicBezTo>
                        <a:pt x="632" y="360"/>
                        <a:pt x="784" y="336"/>
                        <a:pt x="960" y="368"/>
                      </a:cubicBezTo>
                      <a:cubicBezTo>
                        <a:pt x="1136" y="400"/>
                        <a:pt x="1472" y="520"/>
                        <a:pt x="1584" y="560"/>
                      </a:cubicBezTo>
                      <a:cubicBezTo>
                        <a:pt x="1696" y="600"/>
                        <a:pt x="1664" y="592"/>
                        <a:pt x="1632" y="608"/>
                      </a:cubicBezTo>
                      <a:cubicBezTo>
                        <a:pt x="1600" y="624"/>
                        <a:pt x="1560" y="648"/>
                        <a:pt x="1392" y="656"/>
                      </a:cubicBezTo>
                      <a:cubicBezTo>
                        <a:pt x="1224" y="664"/>
                        <a:pt x="840" y="688"/>
                        <a:pt x="624" y="656"/>
                      </a:cubicBezTo>
                      <a:cubicBezTo>
                        <a:pt x="408" y="624"/>
                        <a:pt x="192" y="512"/>
                        <a:pt x="96" y="464"/>
                      </a:cubicBezTo>
                    </a:path>
                  </a:pathLst>
                </a:custGeom>
                <a:solidFill>
                  <a:schemeClr val="accent2">
                    <a:alpha val="50195"/>
                  </a:schemeClr>
                </a:solidFill>
                <a:ln>
                  <a:noFill/>
                </a:ln>
              </p:spPr>
              <p:txBody>
                <a:bodyPr anchor="ctr" bIns="45720" lIns="91440" rIns="91440" tIns="45720" vert="horz" wrap="none"/>
                <a:lstStyle>
                  <a:lvl1pPr algn="l" eaLnBrk="1" fontAlgn="base" hangingPunct="1" indent="0" latinLnBrk="1" marL="0" rtl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FontTx/>
                    <a:buNone/>
                    <a:defRPr baseline="0" b="0" sz="1800" i="0" u="none">
                      <a:solidFill>
                        <a:schemeClr val="dk1"/>
                      </a:solidFill>
                      <a:latin typeface="Palatino Linotype" pitchFamily="18" charset="0"/>
                      <a:sym typeface="Palatino Linotype" pitchFamily="18" charset="0"/>
                    </a:defRPr>
                  </a:lvl1pPr>
                  <a:lvl2pPr algn="l" eaLnBrk="1" fontAlgn="base" hangingPunct="1" indent="0" latinLnBrk="1" marL="457200" rtl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FontTx/>
                    <a:buNone/>
                    <a:defRPr baseline="0" b="0" sz="1800" i="0" u="none">
                      <a:solidFill>
                        <a:schemeClr val="dk1"/>
                      </a:solidFill>
                      <a:latin typeface="Palatino Linotype" pitchFamily="18" charset="0"/>
                      <a:sym typeface="Palatino Linotype" pitchFamily="18" charset="0"/>
                    </a:defRPr>
                  </a:lvl2pPr>
                  <a:lvl3pPr algn="l" eaLnBrk="1" fontAlgn="base" hangingPunct="1" indent="0" latinLnBrk="1" marL="914400" rtl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FontTx/>
                    <a:buNone/>
                    <a:defRPr baseline="0" b="0" sz="1800" i="0" u="none">
                      <a:solidFill>
                        <a:schemeClr val="dk1"/>
                      </a:solidFill>
                      <a:latin typeface="Palatino Linotype" pitchFamily="18" charset="0"/>
                      <a:sym typeface="Palatino Linotype" pitchFamily="18" charset="0"/>
                    </a:defRPr>
                  </a:lvl3pPr>
                  <a:lvl4pPr algn="l" eaLnBrk="1" fontAlgn="base" hangingPunct="1" indent="0" latinLnBrk="1" marL="1371600" rtl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FontTx/>
                    <a:buNone/>
                    <a:defRPr baseline="0" b="0" sz="1800" i="0" u="none">
                      <a:solidFill>
                        <a:schemeClr val="dk1"/>
                      </a:solidFill>
                      <a:latin typeface="Palatino Linotype" pitchFamily="18" charset="0"/>
                      <a:sym typeface="Palatino Linotype" pitchFamily="18" charset="0"/>
                    </a:defRPr>
                  </a:lvl4pPr>
                  <a:lvl5pPr algn="l" eaLnBrk="1" fontAlgn="base" hangingPunct="1" indent="0" latinLnBrk="1" marL="1828800" rtl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FontTx/>
                    <a:buNone/>
                    <a:defRPr baseline="0" b="0" sz="1800" i="0" u="none">
                      <a:solidFill>
                        <a:schemeClr val="dk1"/>
                      </a:solidFill>
                      <a:latin typeface="Palatino Linotype" pitchFamily="18" charset="0"/>
                      <a:sym typeface="Palatino Linotype" pitchFamily="18" charset="0"/>
                    </a:defRPr>
                  </a:lvl5pPr>
                </a:lstStyle>
                <a:p>
                  <a:pPr eaLnBrk="1" hangingPunct="1" latinLnBrk="1" lvl="0"/>
                  <a:endParaRPr altLang="en-US" lang="ru-RU"/>
                </a:p>
              </p:txBody>
            </p:sp>
          </p:grpSp>
          <p:grpSp>
            <p:nvGrpSpPr>
              <p:cNvPr id="21" name=""/>
              <p:cNvGrpSpPr/>
              <p:nvPr/>
            </p:nvGrpSpPr>
            <p:grpSpPr>
              <a:xfrm rot="0">
                <a:off x="4660" y="0"/>
                <a:ext cx="385" cy="4308"/>
                <a:chOff x="4660" y="0"/>
                <a:chExt cx="385" cy="4308"/>
              </a:xfrm>
            </p:grpSpPr>
            <p:sp>
              <p:nvSpPr>
                <p:cNvPr id="1048603" name=""/>
                <p:cNvSpPr/>
                <p:nvPr/>
              </p:nvSpPr>
              <p:spPr bwMode="white">
                <a:xfrm rot="0">
                  <a:off x="4676" y="0"/>
                  <a:ext cx="369" cy="2611"/>
                </a:xfrm>
                <a:custGeom>
                  <a:avLst/>
                  <a:gdLst>
                    <a:gd name="l" fmla="*/ 0 w 369"/>
                    <a:gd name="t" fmla="*/ 0 h 2611"/>
                    <a:gd name="r" fmla="*/ 369 w 369"/>
                    <a:gd name="b" fmla="*/ 2611 h 2611"/>
                  </a:gdLst>
                  <a:ahLst/>
                  <a:rect l="l" t="t" r="r" b="b"/>
                  <a:pathLst>
                    <a:path w="369" h="2611">
                      <a:moveTo>
                        <a:pt x="22" y="0"/>
                      </a:moveTo>
                      <a:lnTo>
                        <a:pt x="14" y="1622"/>
                      </a:lnTo>
                      <a:cubicBezTo>
                        <a:pt x="14" y="1622"/>
                        <a:pt x="10" y="2084"/>
                        <a:pt x="6" y="2547"/>
                      </a:cubicBezTo>
                      <a:cubicBezTo>
                        <a:pt x="0" y="2588"/>
                        <a:pt x="8" y="2597"/>
                        <a:pt x="38" y="2604"/>
                      </a:cubicBezTo>
                      <a:cubicBezTo>
                        <a:pt x="68" y="2611"/>
                        <a:pt x="134" y="2589"/>
                        <a:pt x="184" y="2588"/>
                      </a:cubicBezTo>
                      <a:cubicBezTo>
                        <a:pt x="234" y="2587"/>
                        <a:pt x="309" y="2605"/>
                        <a:pt x="339" y="2596"/>
                      </a:cubicBezTo>
                      <a:cubicBezTo>
                        <a:pt x="369" y="2587"/>
                        <a:pt x="366" y="2567"/>
                        <a:pt x="363" y="2531"/>
                      </a:cubicBezTo>
                      <a:cubicBezTo>
                        <a:pt x="363" y="2378"/>
                        <a:pt x="343" y="2101"/>
                        <a:pt x="339" y="1679"/>
                      </a:cubicBezTo>
                      <a:lnTo>
                        <a:pt x="339" y="0"/>
                      </a:lnTo>
                      <a:lnTo>
                        <a:pt x="22" y="0"/>
                      </a:lnTo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anchor="ctr" bIns="45720" lIns="91440" rIns="91440" tIns="45720" vert="horz" wrap="none"/>
                <a:lstStyle>
                  <a:lvl1pPr algn="l" eaLnBrk="1" fontAlgn="base" hangingPunct="1" indent="0" latinLnBrk="1" marL="0" rtl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FontTx/>
                    <a:buNone/>
                    <a:defRPr baseline="0" b="0" sz="1800" i="0" u="none">
                      <a:solidFill>
                        <a:schemeClr val="dk1"/>
                      </a:solidFill>
                      <a:latin typeface="Palatino Linotype" pitchFamily="18" charset="0"/>
                      <a:sym typeface="Palatino Linotype" pitchFamily="18" charset="0"/>
                    </a:defRPr>
                  </a:lvl1pPr>
                  <a:lvl2pPr algn="l" eaLnBrk="1" fontAlgn="base" hangingPunct="1" indent="0" latinLnBrk="1" marL="457200" rtl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FontTx/>
                    <a:buNone/>
                    <a:defRPr baseline="0" b="0" sz="1800" i="0" u="none">
                      <a:solidFill>
                        <a:schemeClr val="dk1"/>
                      </a:solidFill>
                      <a:latin typeface="Palatino Linotype" pitchFamily="18" charset="0"/>
                      <a:sym typeface="Palatino Linotype" pitchFamily="18" charset="0"/>
                    </a:defRPr>
                  </a:lvl2pPr>
                  <a:lvl3pPr algn="l" eaLnBrk="1" fontAlgn="base" hangingPunct="1" indent="0" latinLnBrk="1" marL="914400" rtl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FontTx/>
                    <a:buNone/>
                    <a:defRPr baseline="0" b="0" sz="1800" i="0" u="none">
                      <a:solidFill>
                        <a:schemeClr val="dk1"/>
                      </a:solidFill>
                      <a:latin typeface="Palatino Linotype" pitchFamily="18" charset="0"/>
                      <a:sym typeface="Palatino Linotype" pitchFamily="18" charset="0"/>
                    </a:defRPr>
                  </a:lvl3pPr>
                  <a:lvl4pPr algn="l" eaLnBrk="1" fontAlgn="base" hangingPunct="1" indent="0" latinLnBrk="1" marL="1371600" rtl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FontTx/>
                    <a:buNone/>
                    <a:defRPr baseline="0" b="0" sz="1800" i="0" u="none">
                      <a:solidFill>
                        <a:schemeClr val="dk1"/>
                      </a:solidFill>
                      <a:latin typeface="Palatino Linotype" pitchFamily="18" charset="0"/>
                      <a:sym typeface="Palatino Linotype" pitchFamily="18" charset="0"/>
                    </a:defRPr>
                  </a:lvl4pPr>
                  <a:lvl5pPr algn="l" eaLnBrk="1" fontAlgn="base" hangingPunct="1" indent="0" latinLnBrk="1" marL="1828800" rtl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FontTx/>
                    <a:buNone/>
                    <a:defRPr baseline="0" b="0" sz="1800" i="0" u="none">
                      <a:solidFill>
                        <a:schemeClr val="dk1"/>
                      </a:solidFill>
                      <a:latin typeface="Palatino Linotype" pitchFamily="18" charset="0"/>
                      <a:sym typeface="Palatino Linotype" pitchFamily="18" charset="0"/>
                    </a:defRPr>
                  </a:lvl5pPr>
                </a:lstStyle>
                <a:p>
                  <a:pPr eaLnBrk="1" hangingPunct="1" latinLnBrk="1" lvl="0"/>
                  <a:endParaRPr altLang="en-US" lang="ru-RU"/>
                </a:p>
              </p:txBody>
            </p:sp>
            <p:sp>
              <p:nvSpPr>
                <p:cNvPr id="1048604" name=""/>
                <p:cNvSpPr/>
                <p:nvPr/>
              </p:nvSpPr>
              <p:spPr bwMode="white">
                <a:xfrm rot="0">
                  <a:off x="4767" y="2173"/>
                  <a:ext cx="251" cy="390"/>
                </a:xfrm>
                <a:custGeom>
                  <a:avLst/>
                  <a:gdLst>
                    <a:gd name="l" fmla="*/ 0 w 251"/>
                    <a:gd name="t" fmla="*/ 0 h 390"/>
                    <a:gd name="r" fmla="*/ 251 w 251"/>
                    <a:gd name="b" fmla="*/ 390 h 390"/>
                  </a:gdLst>
                  <a:ahLst/>
                  <a:rect l="l" t="t" r="r" b="b"/>
                  <a:pathLst>
                    <a:path w="251" h="390">
                      <a:moveTo>
                        <a:pt x="32" y="379"/>
                      </a:moveTo>
                      <a:cubicBezTo>
                        <a:pt x="43" y="377"/>
                        <a:pt x="57" y="366"/>
                        <a:pt x="77" y="364"/>
                      </a:cubicBezTo>
                      <a:cubicBezTo>
                        <a:pt x="97" y="362"/>
                        <a:pt x="130" y="366"/>
                        <a:pt x="152" y="370"/>
                      </a:cubicBezTo>
                      <a:cubicBezTo>
                        <a:pt x="174" y="374"/>
                        <a:pt x="194" y="386"/>
                        <a:pt x="209" y="388"/>
                      </a:cubicBezTo>
                      <a:cubicBezTo>
                        <a:pt x="224" y="390"/>
                        <a:pt x="235" y="389"/>
                        <a:pt x="242" y="379"/>
                      </a:cubicBezTo>
                      <a:cubicBezTo>
                        <a:pt x="249" y="369"/>
                        <a:pt x="251" y="362"/>
                        <a:pt x="248" y="328"/>
                      </a:cubicBezTo>
                      <a:cubicBezTo>
                        <a:pt x="245" y="294"/>
                        <a:pt x="236" y="208"/>
                        <a:pt x="227" y="175"/>
                      </a:cubicBezTo>
                      <a:cubicBezTo>
                        <a:pt x="218" y="142"/>
                        <a:pt x="202" y="110"/>
                        <a:pt x="194" y="130"/>
                      </a:cubicBezTo>
                      <a:cubicBezTo>
                        <a:pt x="186" y="150"/>
                        <a:pt x="186" y="266"/>
                        <a:pt x="179" y="295"/>
                      </a:cubicBezTo>
                      <a:cubicBezTo>
                        <a:pt x="172" y="324"/>
                        <a:pt x="159" y="329"/>
                        <a:pt x="152" y="307"/>
                      </a:cubicBezTo>
                      <a:cubicBezTo>
                        <a:pt x="145" y="285"/>
                        <a:pt x="149" y="212"/>
                        <a:pt x="134" y="163"/>
                      </a:cubicBezTo>
                      <a:cubicBezTo>
                        <a:pt x="119" y="114"/>
                        <a:pt x="82" y="26"/>
                        <a:pt x="65" y="13"/>
                      </a:cubicBezTo>
                      <a:cubicBezTo>
                        <a:pt x="48" y="0"/>
                        <a:pt x="35" y="42"/>
                        <a:pt x="29" y="85"/>
                      </a:cubicBezTo>
                      <a:cubicBezTo>
                        <a:pt x="23" y="128"/>
                        <a:pt x="30" y="229"/>
                        <a:pt x="26" y="271"/>
                      </a:cubicBezTo>
                      <a:cubicBezTo>
                        <a:pt x="22" y="313"/>
                        <a:pt x="4" y="319"/>
                        <a:pt x="2" y="337"/>
                      </a:cubicBezTo>
                      <a:cubicBezTo>
                        <a:pt x="0" y="355"/>
                        <a:pt x="5" y="373"/>
                        <a:pt x="11" y="379"/>
                      </a:cubicBezTo>
                      <a:cubicBezTo>
                        <a:pt x="17" y="385"/>
                        <a:pt x="21" y="381"/>
                        <a:pt x="32" y="379"/>
                      </a:cubicBezTo>
                    </a:path>
                  </a:pathLst>
                </a:custGeom>
                <a:gradFill rotWithShape="0">
                  <a:gsLst>
                    <a:gs pos="0">
                      <a:schemeClr val="accent2">
                        <a:alpha val="100000"/>
                      </a:schemeClr>
                    </a:gs>
                    <a:gs pos="100000">
                      <a:schemeClr val="lt1">
                        <a:alpha val="100000"/>
                      </a:schemeClr>
                    </a:gs>
                  </a:gsLst>
                  <a:lin ang="5400000" scaled="1"/>
                </a:gradFill>
                <a:ln>
                  <a:noFill/>
                </a:ln>
              </p:spPr>
              <p:txBody>
                <a:bodyPr anchor="ctr" bIns="45720" lIns="91440" rIns="91440" tIns="45720" vert="horz" wrap="none"/>
                <a:lstStyle>
                  <a:lvl1pPr algn="l" eaLnBrk="1" fontAlgn="base" hangingPunct="1" indent="0" latinLnBrk="1" marL="0" rtl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FontTx/>
                    <a:buNone/>
                    <a:defRPr baseline="0" b="0" sz="1800" i="0" u="none">
                      <a:solidFill>
                        <a:schemeClr val="dk1"/>
                      </a:solidFill>
                      <a:latin typeface="Palatino Linotype" pitchFamily="18" charset="0"/>
                      <a:sym typeface="Palatino Linotype" pitchFamily="18" charset="0"/>
                    </a:defRPr>
                  </a:lvl1pPr>
                  <a:lvl2pPr algn="l" eaLnBrk="1" fontAlgn="base" hangingPunct="1" indent="0" latinLnBrk="1" marL="457200" rtl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FontTx/>
                    <a:buNone/>
                    <a:defRPr baseline="0" b="0" sz="1800" i="0" u="none">
                      <a:solidFill>
                        <a:schemeClr val="dk1"/>
                      </a:solidFill>
                      <a:latin typeface="Palatino Linotype" pitchFamily="18" charset="0"/>
                      <a:sym typeface="Palatino Linotype" pitchFamily="18" charset="0"/>
                    </a:defRPr>
                  </a:lvl2pPr>
                  <a:lvl3pPr algn="l" eaLnBrk="1" fontAlgn="base" hangingPunct="1" indent="0" latinLnBrk="1" marL="914400" rtl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FontTx/>
                    <a:buNone/>
                    <a:defRPr baseline="0" b="0" sz="1800" i="0" u="none">
                      <a:solidFill>
                        <a:schemeClr val="dk1"/>
                      </a:solidFill>
                      <a:latin typeface="Palatino Linotype" pitchFamily="18" charset="0"/>
                      <a:sym typeface="Palatino Linotype" pitchFamily="18" charset="0"/>
                    </a:defRPr>
                  </a:lvl3pPr>
                  <a:lvl4pPr algn="l" eaLnBrk="1" fontAlgn="base" hangingPunct="1" indent="0" latinLnBrk="1" marL="1371600" rtl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FontTx/>
                    <a:buNone/>
                    <a:defRPr baseline="0" b="0" sz="1800" i="0" u="none">
                      <a:solidFill>
                        <a:schemeClr val="dk1"/>
                      </a:solidFill>
                      <a:latin typeface="Palatino Linotype" pitchFamily="18" charset="0"/>
                      <a:sym typeface="Palatino Linotype" pitchFamily="18" charset="0"/>
                    </a:defRPr>
                  </a:lvl4pPr>
                  <a:lvl5pPr algn="l" eaLnBrk="1" fontAlgn="base" hangingPunct="1" indent="0" latinLnBrk="1" marL="1828800" rtl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FontTx/>
                    <a:buNone/>
                    <a:defRPr baseline="0" b="0" sz="1800" i="0" u="none">
                      <a:solidFill>
                        <a:schemeClr val="dk1"/>
                      </a:solidFill>
                      <a:latin typeface="Palatino Linotype" pitchFamily="18" charset="0"/>
                      <a:sym typeface="Palatino Linotype" pitchFamily="18" charset="0"/>
                    </a:defRPr>
                  </a:lvl5pPr>
                </a:lstStyle>
                <a:p>
                  <a:pPr eaLnBrk="1" hangingPunct="1" latinLnBrk="1" lvl="0"/>
                  <a:endParaRPr altLang="en-US" lang="ru-RU"/>
                </a:p>
              </p:txBody>
            </p:sp>
            <p:sp>
              <p:nvSpPr>
                <p:cNvPr id="1048605" name=""/>
                <p:cNvSpPr/>
                <p:nvPr/>
              </p:nvSpPr>
              <p:spPr bwMode="white">
                <a:xfrm rot="0">
                  <a:off x="4660" y="2594"/>
                  <a:ext cx="378" cy="1714"/>
                </a:xfrm>
                <a:custGeom>
                  <a:avLst/>
                  <a:gdLst>
                    <a:gd name="l" fmla="*/ 0 w 378"/>
                    <a:gd name="t" fmla="*/ 0 h 1714"/>
                    <a:gd name="r" fmla="*/ 378 w 378"/>
                    <a:gd name="b" fmla="*/ 1714 h 1714"/>
                  </a:gdLst>
                  <a:ahLst/>
                  <a:rect l="l" t="t" r="r" b="b"/>
                  <a:pathLst>
                    <a:path w="378" h="1714">
                      <a:moveTo>
                        <a:pt x="0" y="1714"/>
                      </a:moveTo>
                      <a:cubicBezTo>
                        <a:pt x="15" y="1400"/>
                        <a:pt x="10" y="693"/>
                        <a:pt x="15" y="420"/>
                      </a:cubicBezTo>
                      <a:cubicBezTo>
                        <a:pt x="18" y="145"/>
                        <a:pt x="8" y="126"/>
                        <a:pt x="19" y="63"/>
                      </a:cubicBezTo>
                      <a:cubicBezTo>
                        <a:pt x="30" y="0"/>
                        <a:pt x="49" y="46"/>
                        <a:pt x="79" y="39"/>
                      </a:cubicBezTo>
                      <a:cubicBezTo>
                        <a:pt x="109" y="32"/>
                        <a:pt x="157" y="21"/>
                        <a:pt x="202" y="18"/>
                      </a:cubicBezTo>
                      <a:cubicBezTo>
                        <a:pt x="268" y="33"/>
                        <a:pt x="324" y="6"/>
                        <a:pt x="351" y="23"/>
                      </a:cubicBezTo>
                      <a:cubicBezTo>
                        <a:pt x="378" y="40"/>
                        <a:pt x="370" y="51"/>
                        <a:pt x="366" y="120"/>
                      </a:cubicBezTo>
                      <a:cubicBezTo>
                        <a:pt x="367" y="240"/>
                        <a:pt x="362" y="475"/>
                        <a:pt x="359" y="741"/>
                      </a:cubicBezTo>
                      <a:cubicBezTo>
                        <a:pt x="356" y="1007"/>
                        <a:pt x="351" y="1430"/>
                        <a:pt x="351" y="1714"/>
                      </a:cubicBezTo>
                      <a:cubicBezTo>
                        <a:pt x="351" y="1714"/>
                        <a:pt x="0" y="1714"/>
                        <a:pt x="0" y="1714"/>
                      </a:cubicBezTo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anchor="ctr" bIns="45720" lIns="91440" rIns="91440" tIns="45720" vert="horz" wrap="none"/>
                <a:lstStyle>
                  <a:lvl1pPr algn="l" eaLnBrk="1" fontAlgn="base" hangingPunct="1" indent="0" latinLnBrk="1" marL="0" rtl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FontTx/>
                    <a:buNone/>
                    <a:defRPr baseline="0" b="0" sz="1800" i="0" u="none">
                      <a:solidFill>
                        <a:schemeClr val="dk1"/>
                      </a:solidFill>
                      <a:latin typeface="Palatino Linotype" pitchFamily="18" charset="0"/>
                      <a:sym typeface="Palatino Linotype" pitchFamily="18" charset="0"/>
                    </a:defRPr>
                  </a:lvl1pPr>
                  <a:lvl2pPr algn="l" eaLnBrk="1" fontAlgn="base" hangingPunct="1" indent="0" latinLnBrk="1" marL="457200" rtl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FontTx/>
                    <a:buNone/>
                    <a:defRPr baseline="0" b="0" sz="1800" i="0" u="none">
                      <a:solidFill>
                        <a:schemeClr val="dk1"/>
                      </a:solidFill>
                      <a:latin typeface="Palatino Linotype" pitchFamily="18" charset="0"/>
                      <a:sym typeface="Palatino Linotype" pitchFamily="18" charset="0"/>
                    </a:defRPr>
                  </a:lvl2pPr>
                  <a:lvl3pPr algn="l" eaLnBrk="1" fontAlgn="base" hangingPunct="1" indent="0" latinLnBrk="1" marL="914400" rtl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FontTx/>
                    <a:buNone/>
                    <a:defRPr baseline="0" b="0" sz="1800" i="0" u="none">
                      <a:solidFill>
                        <a:schemeClr val="dk1"/>
                      </a:solidFill>
                      <a:latin typeface="Palatino Linotype" pitchFamily="18" charset="0"/>
                      <a:sym typeface="Palatino Linotype" pitchFamily="18" charset="0"/>
                    </a:defRPr>
                  </a:lvl3pPr>
                  <a:lvl4pPr algn="l" eaLnBrk="1" fontAlgn="base" hangingPunct="1" indent="0" latinLnBrk="1" marL="1371600" rtl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FontTx/>
                    <a:buNone/>
                    <a:defRPr baseline="0" b="0" sz="1800" i="0" u="none">
                      <a:solidFill>
                        <a:schemeClr val="dk1"/>
                      </a:solidFill>
                      <a:latin typeface="Palatino Linotype" pitchFamily="18" charset="0"/>
                      <a:sym typeface="Palatino Linotype" pitchFamily="18" charset="0"/>
                    </a:defRPr>
                  </a:lvl4pPr>
                  <a:lvl5pPr algn="l" eaLnBrk="1" fontAlgn="base" hangingPunct="1" indent="0" latinLnBrk="1" marL="1828800" rtl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FontTx/>
                    <a:buNone/>
                    <a:defRPr baseline="0" b="0" sz="1800" i="0" u="none">
                      <a:solidFill>
                        <a:schemeClr val="dk1"/>
                      </a:solidFill>
                      <a:latin typeface="Palatino Linotype" pitchFamily="18" charset="0"/>
                      <a:sym typeface="Palatino Linotype" pitchFamily="18" charset="0"/>
                    </a:defRPr>
                  </a:lvl5pPr>
                </a:lstStyle>
                <a:p>
                  <a:pPr eaLnBrk="1" hangingPunct="1" latinLnBrk="1" lvl="0"/>
                  <a:endParaRPr altLang="en-US" lang="ru-RU"/>
                </a:p>
              </p:txBody>
            </p:sp>
            <p:sp>
              <p:nvSpPr>
                <p:cNvPr id="1048606" name=""/>
                <p:cNvSpPr/>
                <p:nvPr/>
              </p:nvSpPr>
              <p:spPr bwMode="white">
                <a:xfrm rot="0">
                  <a:off x="4785" y="2643"/>
                  <a:ext cx="146" cy="154"/>
                </a:xfrm>
                <a:custGeom>
                  <a:avLst/>
                  <a:gdLst>
                    <a:gd name="l" fmla="*/ 0 w 146"/>
                    <a:gd name="t" fmla="*/ 0 h 154"/>
                    <a:gd name="r" fmla="*/ 146 w 146"/>
                    <a:gd name="b" fmla="*/ 154 h 154"/>
                  </a:gdLst>
                  <a:ahLst/>
                  <a:rect l="l" t="t" r="r" b="b"/>
                  <a:pathLst>
                    <a:path w="146" h="154">
                      <a:moveTo>
                        <a:pt x="14" y="11"/>
                      </a:moveTo>
                      <a:cubicBezTo>
                        <a:pt x="28" y="2"/>
                        <a:pt x="71" y="2"/>
                        <a:pt x="92" y="2"/>
                      </a:cubicBezTo>
                      <a:cubicBezTo>
                        <a:pt x="113" y="2"/>
                        <a:pt x="134" y="0"/>
                        <a:pt x="140" y="14"/>
                      </a:cubicBezTo>
                      <a:cubicBezTo>
                        <a:pt x="146" y="28"/>
                        <a:pt x="132" y="67"/>
                        <a:pt x="128" y="89"/>
                      </a:cubicBezTo>
                      <a:cubicBezTo>
                        <a:pt x="124" y="111"/>
                        <a:pt x="125" y="138"/>
                        <a:pt x="116" y="146"/>
                      </a:cubicBezTo>
                      <a:cubicBezTo>
                        <a:pt x="107" y="154"/>
                        <a:pt x="88" y="137"/>
                        <a:pt x="74" y="134"/>
                      </a:cubicBezTo>
                      <a:cubicBezTo>
                        <a:pt x="60" y="131"/>
                        <a:pt x="44" y="141"/>
                        <a:pt x="32" y="128"/>
                      </a:cubicBezTo>
                      <a:cubicBezTo>
                        <a:pt x="20" y="115"/>
                        <a:pt x="8" y="75"/>
                        <a:pt x="5" y="56"/>
                      </a:cubicBezTo>
                      <a:cubicBezTo>
                        <a:pt x="2" y="37"/>
                        <a:pt x="0" y="20"/>
                        <a:pt x="14" y="11"/>
                      </a:cubicBezTo>
                    </a:path>
                  </a:pathLst>
                </a:custGeom>
                <a:gradFill rotWithShape="0">
                  <a:gsLst>
                    <a:gs pos="0">
                      <a:schemeClr val="lt1">
                        <a:alpha val="100000"/>
                      </a:schemeClr>
                    </a:gs>
                    <a:gs pos="100000">
                      <a:schemeClr val="accent2">
                        <a:alpha val="100000"/>
                      </a:schemeClr>
                    </a:gs>
                  </a:gsLst>
                  <a:lin ang="5400000" scaled="1"/>
                </a:gradFill>
                <a:ln>
                  <a:noFill/>
                </a:ln>
              </p:spPr>
              <p:txBody>
                <a:bodyPr anchor="ctr" bIns="45720" lIns="91440" rIns="91440" tIns="45720" vert="horz" wrap="none"/>
                <a:lstStyle>
                  <a:lvl1pPr algn="l" eaLnBrk="1" fontAlgn="base" hangingPunct="1" indent="0" latinLnBrk="1" marL="0" rtl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FontTx/>
                    <a:buNone/>
                    <a:defRPr baseline="0" b="0" sz="1800" i="0" u="none">
                      <a:solidFill>
                        <a:schemeClr val="dk1"/>
                      </a:solidFill>
                      <a:latin typeface="Palatino Linotype" pitchFamily="18" charset="0"/>
                      <a:sym typeface="Palatino Linotype" pitchFamily="18" charset="0"/>
                    </a:defRPr>
                  </a:lvl1pPr>
                  <a:lvl2pPr algn="l" eaLnBrk="1" fontAlgn="base" hangingPunct="1" indent="0" latinLnBrk="1" marL="457200" rtl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FontTx/>
                    <a:buNone/>
                    <a:defRPr baseline="0" b="0" sz="1800" i="0" u="none">
                      <a:solidFill>
                        <a:schemeClr val="dk1"/>
                      </a:solidFill>
                      <a:latin typeface="Palatino Linotype" pitchFamily="18" charset="0"/>
                      <a:sym typeface="Palatino Linotype" pitchFamily="18" charset="0"/>
                    </a:defRPr>
                  </a:lvl2pPr>
                  <a:lvl3pPr algn="l" eaLnBrk="1" fontAlgn="base" hangingPunct="1" indent="0" latinLnBrk="1" marL="914400" rtl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FontTx/>
                    <a:buNone/>
                    <a:defRPr baseline="0" b="0" sz="1800" i="0" u="none">
                      <a:solidFill>
                        <a:schemeClr val="dk1"/>
                      </a:solidFill>
                      <a:latin typeface="Palatino Linotype" pitchFamily="18" charset="0"/>
                      <a:sym typeface="Palatino Linotype" pitchFamily="18" charset="0"/>
                    </a:defRPr>
                  </a:lvl3pPr>
                  <a:lvl4pPr algn="l" eaLnBrk="1" fontAlgn="base" hangingPunct="1" indent="0" latinLnBrk="1" marL="1371600" rtl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FontTx/>
                    <a:buNone/>
                    <a:defRPr baseline="0" b="0" sz="1800" i="0" u="none">
                      <a:solidFill>
                        <a:schemeClr val="dk1"/>
                      </a:solidFill>
                      <a:latin typeface="Palatino Linotype" pitchFamily="18" charset="0"/>
                      <a:sym typeface="Palatino Linotype" pitchFamily="18" charset="0"/>
                    </a:defRPr>
                  </a:lvl4pPr>
                  <a:lvl5pPr algn="l" eaLnBrk="1" fontAlgn="base" hangingPunct="1" indent="0" latinLnBrk="1" marL="1828800" rtl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FontTx/>
                    <a:buNone/>
                    <a:defRPr baseline="0" b="0" sz="1800" i="0" u="none">
                      <a:solidFill>
                        <a:schemeClr val="dk1"/>
                      </a:solidFill>
                      <a:latin typeface="Palatino Linotype" pitchFamily="18" charset="0"/>
                      <a:sym typeface="Palatino Linotype" pitchFamily="18" charset="0"/>
                    </a:defRPr>
                  </a:lvl5pPr>
                </a:lstStyle>
                <a:p>
                  <a:pPr eaLnBrk="1" hangingPunct="1" latinLnBrk="1" lvl="0"/>
                  <a:endParaRPr altLang="en-US" lang="ru-RU"/>
                </a:p>
              </p:txBody>
            </p:sp>
          </p:grpSp>
          <p:grpSp>
            <p:nvGrpSpPr>
              <p:cNvPr id="22" name=""/>
              <p:cNvGrpSpPr/>
              <p:nvPr/>
            </p:nvGrpSpPr>
            <p:grpSpPr>
              <a:xfrm rot="0">
                <a:off x="3500" y="0"/>
                <a:ext cx="494" cy="4313"/>
                <a:chOff x="3792" y="-7"/>
                <a:chExt cx="494" cy="4328"/>
              </a:xfrm>
            </p:grpSpPr>
            <p:sp>
              <p:nvSpPr>
                <p:cNvPr id="1048607" name=""/>
                <p:cNvSpPr/>
                <p:nvPr/>
              </p:nvSpPr>
              <p:spPr bwMode="white">
                <a:xfrm rot="0">
                  <a:off x="3792" y="0"/>
                  <a:ext cx="416" cy="4321"/>
                </a:xfrm>
                <a:custGeom>
                  <a:avLst/>
                  <a:gdLst>
                    <a:gd name="l" fmla="*/ 0 w 416"/>
                    <a:gd name="t" fmla="*/ 0 h 4321"/>
                    <a:gd name="r" fmla="*/ 416 w 416"/>
                    <a:gd name="b" fmla="*/ 4321 h 4321"/>
                  </a:gdLst>
                  <a:ahLst/>
                  <a:rect l="l" t="t" r="r" b="b"/>
                  <a:pathLst>
                    <a:path w="416" h="4321">
                      <a:moveTo>
                        <a:pt x="12" y="0"/>
                      </a:moveTo>
                      <a:lnTo>
                        <a:pt x="18" y="406"/>
                      </a:lnTo>
                      <a:lnTo>
                        <a:pt x="3" y="662"/>
                      </a:lnTo>
                      <a:lnTo>
                        <a:pt x="8" y="713"/>
                      </a:lnTo>
                      <a:lnTo>
                        <a:pt x="24" y="740"/>
                      </a:lnTo>
                      <a:lnTo>
                        <a:pt x="42" y="758"/>
                      </a:lnTo>
                      <a:lnTo>
                        <a:pt x="36" y="803"/>
                      </a:lnTo>
                      <a:lnTo>
                        <a:pt x="12" y="824"/>
                      </a:lnTo>
                      <a:lnTo>
                        <a:pt x="0" y="878"/>
                      </a:lnTo>
                      <a:cubicBezTo>
                        <a:pt x="0" y="1224"/>
                        <a:pt x="8" y="2504"/>
                        <a:pt x="9" y="2903"/>
                      </a:cubicBezTo>
                      <a:cubicBezTo>
                        <a:pt x="10" y="3302"/>
                        <a:pt x="8" y="3205"/>
                        <a:pt x="9" y="3276"/>
                      </a:cubicBezTo>
                      <a:lnTo>
                        <a:pt x="16" y="3330"/>
                      </a:lnTo>
                      <a:lnTo>
                        <a:pt x="42" y="3354"/>
                      </a:lnTo>
                      <a:lnTo>
                        <a:pt x="51" y="3390"/>
                      </a:lnTo>
                      <a:lnTo>
                        <a:pt x="39" y="3427"/>
                      </a:lnTo>
                      <a:lnTo>
                        <a:pt x="24" y="3466"/>
                      </a:lnTo>
                      <a:cubicBezTo>
                        <a:pt x="23" y="3615"/>
                        <a:pt x="18" y="4179"/>
                        <a:pt x="31" y="4321"/>
                      </a:cubicBezTo>
                      <a:lnTo>
                        <a:pt x="102" y="4317"/>
                      </a:lnTo>
                      <a:cubicBezTo>
                        <a:pt x="112" y="4185"/>
                        <a:pt x="91" y="3666"/>
                        <a:pt x="93" y="3529"/>
                      </a:cubicBezTo>
                      <a:lnTo>
                        <a:pt x="117" y="3496"/>
                      </a:lnTo>
                      <a:lnTo>
                        <a:pt x="156" y="3493"/>
                      </a:lnTo>
                      <a:cubicBezTo>
                        <a:pt x="186" y="3494"/>
                        <a:pt x="266" y="3501"/>
                        <a:pt x="297" y="3502"/>
                      </a:cubicBezTo>
                      <a:cubicBezTo>
                        <a:pt x="328" y="3503"/>
                        <a:pt x="335" y="3506"/>
                        <a:pt x="345" y="3502"/>
                      </a:cubicBezTo>
                      <a:cubicBezTo>
                        <a:pt x="355" y="3498"/>
                        <a:pt x="362" y="3485"/>
                        <a:pt x="357" y="3478"/>
                      </a:cubicBezTo>
                      <a:cubicBezTo>
                        <a:pt x="352" y="3471"/>
                        <a:pt x="353" y="3465"/>
                        <a:pt x="315" y="3459"/>
                      </a:cubicBezTo>
                      <a:cubicBezTo>
                        <a:pt x="277" y="3453"/>
                        <a:pt x="164" y="3449"/>
                        <a:pt x="128" y="3444"/>
                      </a:cubicBezTo>
                      <a:cubicBezTo>
                        <a:pt x="92" y="3439"/>
                        <a:pt x="100" y="3436"/>
                        <a:pt x="99" y="3430"/>
                      </a:cubicBezTo>
                      <a:cubicBezTo>
                        <a:pt x="98" y="3424"/>
                        <a:pt x="102" y="3413"/>
                        <a:pt x="120" y="3408"/>
                      </a:cubicBezTo>
                      <a:lnTo>
                        <a:pt x="210" y="3399"/>
                      </a:lnTo>
                      <a:cubicBezTo>
                        <a:pt x="246" y="3397"/>
                        <a:pt x="309" y="3401"/>
                        <a:pt x="337" y="3398"/>
                      </a:cubicBezTo>
                      <a:cubicBezTo>
                        <a:pt x="365" y="3395"/>
                        <a:pt x="416" y="3385"/>
                        <a:pt x="381" y="3381"/>
                      </a:cubicBezTo>
                      <a:cubicBezTo>
                        <a:pt x="346" y="3377"/>
                        <a:pt x="177" y="3382"/>
                        <a:pt x="128" y="3375"/>
                      </a:cubicBezTo>
                      <a:lnTo>
                        <a:pt x="87" y="3336"/>
                      </a:lnTo>
                      <a:lnTo>
                        <a:pt x="68" y="3285"/>
                      </a:lnTo>
                      <a:cubicBezTo>
                        <a:pt x="64" y="2983"/>
                        <a:pt x="63" y="1925"/>
                        <a:pt x="63" y="1525"/>
                      </a:cubicBezTo>
                      <a:lnTo>
                        <a:pt x="68" y="885"/>
                      </a:lnTo>
                      <a:lnTo>
                        <a:pt x="84" y="851"/>
                      </a:lnTo>
                      <a:lnTo>
                        <a:pt x="120" y="832"/>
                      </a:lnTo>
                      <a:lnTo>
                        <a:pt x="405" y="825"/>
                      </a:lnTo>
                      <a:lnTo>
                        <a:pt x="405" y="765"/>
                      </a:lnTo>
                      <a:lnTo>
                        <a:pt x="203" y="765"/>
                      </a:lnTo>
                      <a:lnTo>
                        <a:pt x="150" y="752"/>
                      </a:lnTo>
                      <a:lnTo>
                        <a:pt x="105" y="728"/>
                      </a:lnTo>
                      <a:lnTo>
                        <a:pt x="75" y="705"/>
                      </a:lnTo>
                      <a:lnTo>
                        <a:pt x="60" y="645"/>
                      </a:lnTo>
                      <a:lnTo>
                        <a:pt x="81" y="316"/>
                      </a:lnTo>
                      <a:lnTo>
                        <a:pt x="81" y="0"/>
                      </a:lnTo>
                      <a:lnTo>
                        <a:pt x="12" y="0"/>
                      </a:lnTo>
                    </a:path>
                  </a:pathLst>
                </a:custGeom>
                <a:solidFill>
                  <a:schemeClr val="accent2">
                    <a:alpha val="50195"/>
                  </a:schemeClr>
                </a:solidFill>
                <a:ln>
                  <a:noFill/>
                </a:ln>
              </p:spPr>
              <p:txBody>
                <a:bodyPr anchor="ctr" bIns="45720" lIns="91440" rIns="91440" tIns="45720" vert="horz" wrap="none"/>
                <a:lstStyle>
                  <a:lvl1pPr algn="l" eaLnBrk="1" fontAlgn="base" hangingPunct="1" indent="0" latinLnBrk="1" marL="0" rtl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FontTx/>
                    <a:buNone/>
                    <a:defRPr baseline="0" b="0" sz="1800" i="0" u="none">
                      <a:solidFill>
                        <a:schemeClr val="dk1"/>
                      </a:solidFill>
                      <a:latin typeface="Palatino Linotype" pitchFamily="18" charset="0"/>
                      <a:sym typeface="Palatino Linotype" pitchFamily="18" charset="0"/>
                    </a:defRPr>
                  </a:lvl1pPr>
                  <a:lvl2pPr algn="l" eaLnBrk="1" fontAlgn="base" hangingPunct="1" indent="0" latinLnBrk="1" marL="457200" rtl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FontTx/>
                    <a:buNone/>
                    <a:defRPr baseline="0" b="0" sz="1800" i="0" u="none">
                      <a:solidFill>
                        <a:schemeClr val="dk1"/>
                      </a:solidFill>
                      <a:latin typeface="Palatino Linotype" pitchFamily="18" charset="0"/>
                      <a:sym typeface="Palatino Linotype" pitchFamily="18" charset="0"/>
                    </a:defRPr>
                  </a:lvl2pPr>
                  <a:lvl3pPr algn="l" eaLnBrk="1" fontAlgn="base" hangingPunct="1" indent="0" latinLnBrk="1" marL="914400" rtl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FontTx/>
                    <a:buNone/>
                    <a:defRPr baseline="0" b="0" sz="1800" i="0" u="none">
                      <a:solidFill>
                        <a:schemeClr val="dk1"/>
                      </a:solidFill>
                      <a:latin typeface="Palatino Linotype" pitchFamily="18" charset="0"/>
                      <a:sym typeface="Palatino Linotype" pitchFamily="18" charset="0"/>
                    </a:defRPr>
                  </a:lvl3pPr>
                  <a:lvl4pPr algn="l" eaLnBrk="1" fontAlgn="base" hangingPunct="1" indent="0" latinLnBrk="1" marL="1371600" rtl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FontTx/>
                    <a:buNone/>
                    <a:defRPr baseline="0" b="0" sz="1800" i="0" u="none">
                      <a:solidFill>
                        <a:schemeClr val="dk1"/>
                      </a:solidFill>
                      <a:latin typeface="Palatino Linotype" pitchFamily="18" charset="0"/>
                      <a:sym typeface="Palatino Linotype" pitchFamily="18" charset="0"/>
                    </a:defRPr>
                  </a:lvl4pPr>
                  <a:lvl5pPr algn="l" eaLnBrk="1" fontAlgn="base" hangingPunct="1" indent="0" latinLnBrk="1" marL="1828800" rtl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FontTx/>
                    <a:buNone/>
                    <a:defRPr baseline="0" b="0" sz="1800" i="0" u="none">
                      <a:solidFill>
                        <a:schemeClr val="dk1"/>
                      </a:solidFill>
                      <a:latin typeface="Palatino Linotype" pitchFamily="18" charset="0"/>
                      <a:sym typeface="Palatino Linotype" pitchFamily="18" charset="0"/>
                    </a:defRPr>
                  </a:lvl5pPr>
                </a:lstStyle>
                <a:p>
                  <a:pPr eaLnBrk="1" hangingPunct="1" latinLnBrk="1" lvl="0"/>
                  <a:endParaRPr altLang="en-US" lang="ru-RU"/>
                </a:p>
              </p:txBody>
            </p:sp>
            <p:sp>
              <p:nvSpPr>
                <p:cNvPr id="1048608" name=""/>
                <p:cNvSpPr/>
                <p:nvPr/>
              </p:nvSpPr>
              <p:spPr bwMode="white">
                <a:xfrm rot="0">
                  <a:off x="4099" y="-7"/>
                  <a:ext cx="187" cy="4323"/>
                </a:xfrm>
                <a:custGeom>
                  <a:avLst/>
                  <a:gdLst>
                    <a:gd name="l" fmla="*/ 0 w 187"/>
                    <a:gd name="t" fmla="*/ 0 h 4323"/>
                    <a:gd name="r" fmla="*/ 187 w 187"/>
                    <a:gd name="b" fmla="*/ 4323 h 4323"/>
                  </a:gdLst>
                  <a:ahLst/>
                  <a:rect l="l" t="t" r="r" b="b"/>
                  <a:pathLst>
                    <a:path w="187" h="4323">
                      <a:moveTo>
                        <a:pt x="142" y="0"/>
                      </a:moveTo>
                      <a:lnTo>
                        <a:pt x="157" y="658"/>
                      </a:lnTo>
                      <a:lnTo>
                        <a:pt x="142" y="733"/>
                      </a:lnTo>
                      <a:lnTo>
                        <a:pt x="90" y="763"/>
                      </a:lnTo>
                      <a:lnTo>
                        <a:pt x="53" y="792"/>
                      </a:lnTo>
                      <a:lnTo>
                        <a:pt x="83" y="830"/>
                      </a:lnTo>
                      <a:lnTo>
                        <a:pt x="127" y="837"/>
                      </a:lnTo>
                      <a:lnTo>
                        <a:pt x="157" y="875"/>
                      </a:lnTo>
                      <a:lnTo>
                        <a:pt x="157" y="1152"/>
                      </a:lnTo>
                      <a:lnTo>
                        <a:pt x="135" y="1466"/>
                      </a:lnTo>
                      <a:lnTo>
                        <a:pt x="135" y="2573"/>
                      </a:lnTo>
                      <a:lnTo>
                        <a:pt x="165" y="3037"/>
                      </a:lnTo>
                      <a:lnTo>
                        <a:pt x="180" y="3298"/>
                      </a:lnTo>
                      <a:lnTo>
                        <a:pt x="142" y="3418"/>
                      </a:lnTo>
                      <a:lnTo>
                        <a:pt x="150" y="3463"/>
                      </a:lnTo>
                      <a:lnTo>
                        <a:pt x="172" y="3523"/>
                      </a:lnTo>
                      <a:lnTo>
                        <a:pt x="187" y="3807"/>
                      </a:lnTo>
                      <a:lnTo>
                        <a:pt x="187" y="4323"/>
                      </a:lnTo>
                      <a:lnTo>
                        <a:pt x="120" y="4316"/>
                      </a:lnTo>
                      <a:lnTo>
                        <a:pt x="105" y="3605"/>
                      </a:lnTo>
                      <a:lnTo>
                        <a:pt x="68" y="3463"/>
                      </a:lnTo>
                      <a:lnTo>
                        <a:pt x="83" y="3381"/>
                      </a:lnTo>
                      <a:lnTo>
                        <a:pt x="127" y="3313"/>
                      </a:lnTo>
                      <a:lnTo>
                        <a:pt x="98" y="3081"/>
                      </a:lnTo>
                      <a:lnTo>
                        <a:pt x="83" y="2573"/>
                      </a:lnTo>
                      <a:lnTo>
                        <a:pt x="83" y="1825"/>
                      </a:lnTo>
                      <a:lnTo>
                        <a:pt x="75" y="1264"/>
                      </a:lnTo>
                      <a:lnTo>
                        <a:pt x="83" y="950"/>
                      </a:lnTo>
                      <a:lnTo>
                        <a:pt x="38" y="852"/>
                      </a:lnTo>
                      <a:lnTo>
                        <a:pt x="0" y="807"/>
                      </a:lnTo>
                      <a:lnTo>
                        <a:pt x="75" y="718"/>
                      </a:lnTo>
                      <a:lnTo>
                        <a:pt x="105" y="605"/>
                      </a:lnTo>
                      <a:lnTo>
                        <a:pt x="90" y="119"/>
                      </a:lnTo>
                      <a:lnTo>
                        <a:pt x="75" y="7"/>
                      </a:lnTo>
                      <a:lnTo>
                        <a:pt x="142" y="0"/>
                      </a:lnTo>
                    </a:path>
                  </a:pathLst>
                </a:custGeom>
                <a:solidFill>
                  <a:schemeClr val="accent2">
                    <a:alpha val="50195"/>
                  </a:schemeClr>
                </a:solidFill>
                <a:ln>
                  <a:noFill/>
                </a:ln>
              </p:spPr>
              <p:txBody>
                <a:bodyPr anchor="ctr" bIns="45720" lIns="91440" rIns="91440" tIns="45720" vert="horz" wrap="none"/>
                <a:lstStyle>
                  <a:lvl1pPr algn="l" eaLnBrk="1" fontAlgn="base" hangingPunct="1" indent="0" latinLnBrk="1" marL="0" rtl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FontTx/>
                    <a:buNone/>
                    <a:defRPr baseline="0" b="0" sz="1800" i="0" u="none">
                      <a:solidFill>
                        <a:schemeClr val="dk1"/>
                      </a:solidFill>
                      <a:latin typeface="Palatino Linotype" pitchFamily="18" charset="0"/>
                      <a:sym typeface="Palatino Linotype" pitchFamily="18" charset="0"/>
                    </a:defRPr>
                  </a:lvl1pPr>
                  <a:lvl2pPr algn="l" eaLnBrk="1" fontAlgn="base" hangingPunct="1" indent="0" latinLnBrk="1" marL="457200" rtl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FontTx/>
                    <a:buNone/>
                    <a:defRPr baseline="0" b="0" sz="1800" i="0" u="none">
                      <a:solidFill>
                        <a:schemeClr val="dk1"/>
                      </a:solidFill>
                      <a:latin typeface="Palatino Linotype" pitchFamily="18" charset="0"/>
                      <a:sym typeface="Palatino Linotype" pitchFamily="18" charset="0"/>
                    </a:defRPr>
                  </a:lvl2pPr>
                  <a:lvl3pPr algn="l" eaLnBrk="1" fontAlgn="base" hangingPunct="1" indent="0" latinLnBrk="1" marL="914400" rtl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FontTx/>
                    <a:buNone/>
                    <a:defRPr baseline="0" b="0" sz="1800" i="0" u="none">
                      <a:solidFill>
                        <a:schemeClr val="dk1"/>
                      </a:solidFill>
                      <a:latin typeface="Palatino Linotype" pitchFamily="18" charset="0"/>
                      <a:sym typeface="Palatino Linotype" pitchFamily="18" charset="0"/>
                    </a:defRPr>
                  </a:lvl3pPr>
                  <a:lvl4pPr algn="l" eaLnBrk="1" fontAlgn="base" hangingPunct="1" indent="0" latinLnBrk="1" marL="1371600" rtl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FontTx/>
                    <a:buNone/>
                    <a:defRPr baseline="0" b="0" sz="1800" i="0" u="none">
                      <a:solidFill>
                        <a:schemeClr val="dk1"/>
                      </a:solidFill>
                      <a:latin typeface="Palatino Linotype" pitchFamily="18" charset="0"/>
                      <a:sym typeface="Palatino Linotype" pitchFamily="18" charset="0"/>
                    </a:defRPr>
                  </a:lvl4pPr>
                  <a:lvl5pPr algn="l" eaLnBrk="1" fontAlgn="base" hangingPunct="1" indent="0" latinLnBrk="1" marL="1828800" rtl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FontTx/>
                    <a:buNone/>
                    <a:defRPr baseline="0" b="0" sz="1800" i="0" u="none">
                      <a:solidFill>
                        <a:schemeClr val="dk1"/>
                      </a:solidFill>
                      <a:latin typeface="Palatino Linotype" pitchFamily="18" charset="0"/>
                      <a:sym typeface="Palatino Linotype" pitchFamily="18" charset="0"/>
                    </a:defRPr>
                  </a:lvl5pPr>
                </a:lstStyle>
                <a:p>
                  <a:pPr eaLnBrk="1" hangingPunct="1" latinLnBrk="1" lvl="0"/>
                  <a:endParaRPr altLang="en-US" lang="ru-RU"/>
                </a:p>
              </p:txBody>
            </p:sp>
          </p:grpSp>
          <p:grpSp>
            <p:nvGrpSpPr>
              <p:cNvPr id="23" name=""/>
              <p:cNvGrpSpPr/>
              <p:nvPr/>
            </p:nvGrpSpPr>
            <p:grpSpPr>
              <a:xfrm rot="0">
                <a:off x="2956" y="1201"/>
                <a:ext cx="1762" cy="1448"/>
                <a:chOff x="3387" y="1456"/>
                <a:chExt cx="1707" cy="1402"/>
              </a:xfrm>
            </p:grpSpPr>
            <p:sp>
              <p:nvSpPr>
                <p:cNvPr id="1048609" name=""/>
                <p:cNvSpPr/>
                <p:nvPr/>
              </p:nvSpPr>
              <p:spPr bwMode="white">
                <a:xfrm rot="21428824" flipH="1">
                  <a:off x="3387" y="1657"/>
                  <a:ext cx="706" cy="1014"/>
                </a:xfrm>
                <a:custGeom>
                  <a:avLst/>
                  <a:gdLst>
                    <a:gd name="l" fmla="*/ 0 w 1456"/>
                    <a:gd name="t" fmla="*/ 0 h 2088"/>
                    <a:gd name="r" fmla="*/ 1456 w 1456"/>
                    <a:gd name="b" fmla="*/ 2088 h 2088"/>
                  </a:gdLst>
                  <a:ahLst/>
                  <a:rect l="l" t="t" r="r" b="b"/>
                  <a:pathLst>
                    <a:path w="1456" h="2088">
                      <a:moveTo>
                        <a:pt x="184" y="48"/>
                      </a:moveTo>
                      <a:cubicBezTo>
                        <a:pt x="288" y="48"/>
                        <a:pt x="480" y="0"/>
                        <a:pt x="664" y="192"/>
                      </a:cubicBezTo>
                      <a:cubicBezTo>
                        <a:pt x="848" y="384"/>
                        <a:pt x="1160" y="904"/>
                        <a:pt x="1288" y="1200"/>
                      </a:cubicBezTo>
                      <a:cubicBezTo>
                        <a:pt x="1416" y="1496"/>
                        <a:pt x="1416" y="1848"/>
                        <a:pt x="1432" y="1968"/>
                      </a:cubicBezTo>
                      <a:cubicBezTo>
                        <a:pt x="1448" y="2088"/>
                        <a:pt x="1456" y="2048"/>
                        <a:pt x="1384" y="1920"/>
                      </a:cubicBezTo>
                      <a:cubicBezTo>
                        <a:pt x="1312" y="1792"/>
                        <a:pt x="1128" y="1424"/>
                        <a:pt x="1000" y="1200"/>
                      </a:cubicBezTo>
                      <a:cubicBezTo>
                        <a:pt x="872" y="976"/>
                        <a:pt x="736" y="736"/>
                        <a:pt x="616" y="576"/>
                      </a:cubicBezTo>
                      <a:cubicBezTo>
                        <a:pt x="496" y="416"/>
                        <a:pt x="344" y="288"/>
                        <a:pt x="280" y="240"/>
                      </a:cubicBezTo>
                      <a:cubicBezTo>
                        <a:pt x="216" y="192"/>
                        <a:pt x="200" y="240"/>
                        <a:pt x="232" y="288"/>
                      </a:cubicBezTo>
                      <a:cubicBezTo>
                        <a:pt x="264" y="336"/>
                        <a:pt x="384" y="416"/>
                        <a:pt x="472" y="528"/>
                      </a:cubicBezTo>
                      <a:cubicBezTo>
                        <a:pt x="560" y="640"/>
                        <a:pt x="648" y="776"/>
                        <a:pt x="760" y="960"/>
                      </a:cubicBezTo>
                      <a:cubicBezTo>
                        <a:pt x="872" y="1144"/>
                        <a:pt x="1040" y="1456"/>
                        <a:pt x="1144" y="1632"/>
                      </a:cubicBezTo>
                      <a:cubicBezTo>
                        <a:pt x="1248" y="1808"/>
                        <a:pt x="1352" y="1952"/>
                        <a:pt x="1384" y="2016"/>
                      </a:cubicBezTo>
                      <a:cubicBezTo>
                        <a:pt x="1416" y="2080"/>
                        <a:pt x="1384" y="2048"/>
                        <a:pt x="1336" y="2016"/>
                      </a:cubicBezTo>
                      <a:cubicBezTo>
                        <a:pt x="1288" y="1984"/>
                        <a:pt x="1224" y="1944"/>
                        <a:pt x="1096" y="1824"/>
                      </a:cubicBezTo>
                      <a:cubicBezTo>
                        <a:pt x="968" y="1704"/>
                        <a:pt x="736" y="1504"/>
                        <a:pt x="568" y="1296"/>
                      </a:cubicBezTo>
                      <a:cubicBezTo>
                        <a:pt x="400" y="1088"/>
                        <a:pt x="176" y="760"/>
                        <a:pt x="88" y="576"/>
                      </a:cubicBezTo>
                      <a:cubicBezTo>
                        <a:pt x="0" y="392"/>
                        <a:pt x="24" y="280"/>
                        <a:pt x="40" y="192"/>
                      </a:cubicBezTo>
                      <a:cubicBezTo>
                        <a:pt x="56" y="104"/>
                        <a:pt x="80" y="48"/>
                        <a:pt x="184" y="48"/>
                      </a:cubicBezTo>
                    </a:path>
                  </a:pathLst>
                </a:custGeom>
                <a:solidFill>
                  <a:schemeClr val="accent2">
                    <a:alpha val="50195"/>
                  </a:schemeClr>
                </a:solidFill>
                <a:ln>
                  <a:noFill/>
                </a:ln>
              </p:spPr>
              <p:txBody>
                <a:bodyPr anchor="ctr" bIns="45720" lIns="91440" rIns="91440" tIns="45720" vert="horz" wrap="none"/>
                <a:lstStyle>
                  <a:lvl1pPr algn="l" eaLnBrk="1" fontAlgn="base" hangingPunct="1" indent="0" latinLnBrk="1" marL="0" rtl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FontTx/>
                    <a:buNone/>
                    <a:defRPr baseline="0" b="0" sz="1800" i="0" u="none">
                      <a:solidFill>
                        <a:schemeClr val="dk1"/>
                      </a:solidFill>
                      <a:latin typeface="Palatino Linotype" pitchFamily="18" charset="0"/>
                      <a:sym typeface="Palatino Linotype" pitchFamily="18" charset="0"/>
                    </a:defRPr>
                  </a:lvl1pPr>
                  <a:lvl2pPr algn="l" eaLnBrk="1" fontAlgn="base" hangingPunct="1" indent="0" latinLnBrk="1" marL="457200" rtl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FontTx/>
                    <a:buNone/>
                    <a:defRPr baseline="0" b="0" sz="1800" i="0" u="none">
                      <a:solidFill>
                        <a:schemeClr val="dk1"/>
                      </a:solidFill>
                      <a:latin typeface="Palatino Linotype" pitchFamily="18" charset="0"/>
                      <a:sym typeface="Palatino Linotype" pitchFamily="18" charset="0"/>
                    </a:defRPr>
                  </a:lvl2pPr>
                  <a:lvl3pPr algn="l" eaLnBrk="1" fontAlgn="base" hangingPunct="1" indent="0" latinLnBrk="1" marL="914400" rtl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FontTx/>
                    <a:buNone/>
                    <a:defRPr baseline="0" b="0" sz="1800" i="0" u="none">
                      <a:solidFill>
                        <a:schemeClr val="dk1"/>
                      </a:solidFill>
                      <a:latin typeface="Palatino Linotype" pitchFamily="18" charset="0"/>
                      <a:sym typeface="Palatino Linotype" pitchFamily="18" charset="0"/>
                    </a:defRPr>
                  </a:lvl3pPr>
                  <a:lvl4pPr algn="l" eaLnBrk="1" fontAlgn="base" hangingPunct="1" indent="0" latinLnBrk="1" marL="1371600" rtl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FontTx/>
                    <a:buNone/>
                    <a:defRPr baseline="0" b="0" sz="1800" i="0" u="none">
                      <a:solidFill>
                        <a:schemeClr val="dk1"/>
                      </a:solidFill>
                      <a:latin typeface="Palatino Linotype" pitchFamily="18" charset="0"/>
                      <a:sym typeface="Palatino Linotype" pitchFamily="18" charset="0"/>
                    </a:defRPr>
                  </a:lvl4pPr>
                  <a:lvl5pPr algn="l" eaLnBrk="1" fontAlgn="base" hangingPunct="1" indent="0" latinLnBrk="1" marL="1828800" rtl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FontTx/>
                    <a:buNone/>
                    <a:defRPr baseline="0" b="0" sz="1800" i="0" u="none">
                      <a:solidFill>
                        <a:schemeClr val="dk1"/>
                      </a:solidFill>
                      <a:latin typeface="Palatino Linotype" pitchFamily="18" charset="0"/>
                      <a:sym typeface="Palatino Linotype" pitchFamily="18" charset="0"/>
                    </a:defRPr>
                  </a:lvl5pPr>
                </a:lstStyle>
                <a:p>
                  <a:pPr eaLnBrk="1" hangingPunct="1" latinLnBrk="1" lvl="0"/>
                  <a:endParaRPr altLang="en-US" lang="ru-RU"/>
                </a:p>
              </p:txBody>
            </p:sp>
            <p:sp>
              <p:nvSpPr>
                <p:cNvPr id="1048610" name=""/>
                <p:cNvSpPr/>
                <p:nvPr/>
              </p:nvSpPr>
              <p:spPr bwMode="white">
                <a:xfrm rot="20855058">
                  <a:off x="4388" y="1456"/>
                  <a:ext cx="706" cy="1014"/>
                </a:xfrm>
                <a:custGeom>
                  <a:avLst/>
                  <a:gdLst>
                    <a:gd name="l" fmla="*/ 0 w 1456"/>
                    <a:gd name="t" fmla="*/ 0 h 2088"/>
                    <a:gd name="r" fmla="*/ 1456 w 1456"/>
                    <a:gd name="b" fmla="*/ 2088 h 2088"/>
                  </a:gdLst>
                  <a:ahLst/>
                  <a:rect l="l" t="t" r="r" b="b"/>
                  <a:pathLst>
                    <a:path w="1456" h="2088">
                      <a:moveTo>
                        <a:pt x="184" y="48"/>
                      </a:moveTo>
                      <a:cubicBezTo>
                        <a:pt x="288" y="48"/>
                        <a:pt x="480" y="0"/>
                        <a:pt x="664" y="192"/>
                      </a:cubicBezTo>
                      <a:cubicBezTo>
                        <a:pt x="848" y="384"/>
                        <a:pt x="1160" y="904"/>
                        <a:pt x="1288" y="1200"/>
                      </a:cubicBezTo>
                      <a:cubicBezTo>
                        <a:pt x="1416" y="1496"/>
                        <a:pt x="1416" y="1848"/>
                        <a:pt x="1432" y="1968"/>
                      </a:cubicBezTo>
                      <a:cubicBezTo>
                        <a:pt x="1448" y="2088"/>
                        <a:pt x="1456" y="2048"/>
                        <a:pt x="1384" y="1920"/>
                      </a:cubicBezTo>
                      <a:cubicBezTo>
                        <a:pt x="1312" y="1792"/>
                        <a:pt x="1128" y="1424"/>
                        <a:pt x="1000" y="1200"/>
                      </a:cubicBezTo>
                      <a:cubicBezTo>
                        <a:pt x="872" y="976"/>
                        <a:pt x="736" y="736"/>
                        <a:pt x="616" y="576"/>
                      </a:cubicBezTo>
                      <a:cubicBezTo>
                        <a:pt x="496" y="416"/>
                        <a:pt x="344" y="288"/>
                        <a:pt x="280" y="240"/>
                      </a:cubicBezTo>
                      <a:cubicBezTo>
                        <a:pt x="216" y="192"/>
                        <a:pt x="200" y="240"/>
                        <a:pt x="232" y="288"/>
                      </a:cubicBezTo>
                      <a:cubicBezTo>
                        <a:pt x="264" y="336"/>
                        <a:pt x="384" y="416"/>
                        <a:pt x="472" y="528"/>
                      </a:cubicBezTo>
                      <a:cubicBezTo>
                        <a:pt x="560" y="640"/>
                        <a:pt x="648" y="776"/>
                        <a:pt x="760" y="960"/>
                      </a:cubicBezTo>
                      <a:cubicBezTo>
                        <a:pt x="872" y="1144"/>
                        <a:pt x="1040" y="1456"/>
                        <a:pt x="1144" y="1632"/>
                      </a:cubicBezTo>
                      <a:cubicBezTo>
                        <a:pt x="1248" y="1808"/>
                        <a:pt x="1352" y="1952"/>
                        <a:pt x="1384" y="2016"/>
                      </a:cubicBezTo>
                      <a:cubicBezTo>
                        <a:pt x="1416" y="2080"/>
                        <a:pt x="1384" y="2048"/>
                        <a:pt x="1336" y="2016"/>
                      </a:cubicBezTo>
                      <a:cubicBezTo>
                        <a:pt x="1288" y="1984"/>
                        <a:pt x="1224" y="1944"/>
                        <a:pt x="1096" y="1824"/>
                      </a:cubicBezTo>
                      <a:cubicBezTo>
                        <a:pt x="968" y="1704"/>
                        <a:pt x="736" y="1504"/>
                        <a:pt x="568" y="1296"/>
                      </a:cubicBezTo>
                      <a:cubicBezTo>
                        <a:pt x="400" y="1088"/>
                        <a:pt x="176" y="760"/>
                        <a:pt x="88" y="576"/>
                      </a:cubicBezTo>
                      <a:cubicBezTo>
                        <a:pt x="0" y="392"/>
                        <a:pt x="24" y="280"/>
                        <a:pt x="40" y="192"/>
                      </a:cubicBezTo>
                      <a:cubicBezTo>
                        <a:pt x="56" y="104"/>
                        <a:pt x="80" y="48"/>
                        <a:pt x="184" y="48"/>
                      </a:cubicBezTo>
                    </a:path>
                  </a:pathLst>
                </a:custGeom>
                <a:solidFill>
                  <a:schemeClr val="accent2">
                    <a:alpha val="50195"/>
                  </a:schemeClr>
                </a:solidFill>
                <a:ln>
                  <a:noFill/>
                </a:ln>
              </p:spPr>
              <p:txBody>
                <a:bodyPr anchor="ctr" bIns="45720" lIns="91440" rIns="91440" tIns="45720" vert="horz" wrap="none"/>
                <a:lstStyle>
                  <a:lvl1pPr algn="l" eaLnBrk="1" fontAlgn="base" hangingPunct="1" indent="0" latinLnBrk="1" marL="0" rtl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FontTx/>
                    <a:buNone/>
                    <a:defRPr baseline="0" b="0" sz="1800" i="0" u="none">
                      <a:solidFill>
                        <a:schemeClr val="dk1"/>
                      </a:solidFill>
                      <a:latin typeface="Palatino Linotype" pitchFamily="18" charset="0"/>
                      <a:sym typeface="Palatino Linotype" pitchFamily="18" charset="0"/>
                    </a:defRPr>
                  </a:lvl1pPr>
                  <a:lvl2pPr algn="l" eaLnBrk="1" fontAlgn="base" hangingPunct="1" indent="0" latinLnBrk="1" marL="457200" rtl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FontTx/>
                    <a:buNone/>
                    <a:defRPr baseline="0" b="0" sz="1800" i="0" u="none">
                      <a:solidFill>
                        <a:schemeClr val="dk1"/>
                      </a:solidFill>
                      <a:latin typeface="Palatino Linotype" pitchFamily="18" charset="0"/>
                      <a:sym typeface="Palatino Linotype" pitchFamily="18" charset="0"/>
                    </a:defRPr>
                  </a:lvl2pPr>
                  <a:lvl3pPr algn="l" eaLnBrk="1" fontAlgn="base" hangingPunct="1" indent="0" latinLnBrk="1" marL="914400" rtl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FontTx/>
                    <a:buNone/>
                    <a:defRPr baseline="0" b="0" sz="1800" i="0" u="none">
                      <a:solidFill>
                        <a:schemeClr val="dk1"/>
                      </a:solidFill>
                      <a:latin typeface="Palatino Linotype" pitchFamily="18" charset="0"/>
                      <a:sym typeface="Palatino Linotype" pitchFamily="18" charset="0"/>
                    </a:defRPr>
                  </a:lvl3pPr>
                  <a:lvl4pPr algn="l" eaLnBrk="1" fontAlgn="base" hangingPunct="1" indent="0" latinLnBrk="1" marL="1371600" rtl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FontTx/>
                    <a:buNone/>
                    <a:defRPr baseline="0" b="0" sz="1800" i="0" u="none">
                      <a:solidFill>
                        <a:schemeClr val="dk1"/>
                      </a:solidFill>
                      <a:latin typeface="Palatino Linotype" pitchFamily="18" charset="0"/>
                      <a:sym typeface="Palatino Linotype" pitchFamily="18" charset="0"/>
                    </a:defRPr>
                  </a:lvl4pPr>
                  <a:lvl5pPr algn="l" eaLnBrk="1" fontAlgn="base" hangingPunct="1" indent="0" latinLnBrk="1" marL="1828800" rtl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FontTx/>
                    <a:buNone/>
                    <a:defRPr baseline="0" b="0" sz="1800" i="0" u="none">
                      <a:solidFill>
                        <a:schemeClr val="dk1"/>
                      </a:solidFill>
                      <a:latin typeface="Palatino Linotype" pitchFamily="18" charset="0"/>
                      <a:sym typeface="Palatino Linotype" pitchFamily="18" charset="0"/>
                    </a:defRPr>
                  </a:lvl5pPr>
                </a:lstStyle>
                <a:p>
                  <a:pPr eaLnBrk="1" hangingPunct="1" latinLnBrk="1" lvl="0"/>
                  <a:endParaRPr altLang="en-US" lang="ru-RU"/>
                </a:p>
              </p:txBody>
            </p:sp>
            <p:sp>
              <p:nvSpPr>
                <p:cNvPr id="1048611" name=""/>
                <p:cNvSpPr/>
                <p:nvPr/>
              </p:nvSpPr>
              <p:spPr bwMode="white">
                <a:xfrm rot="0">
                  <a:off x="4086" y="1694"/>
                  <a:ext cx="474" cy="1164"/>
                </a:xfrm>
                <a:custGeom>
                  <a:avLst/>
                  <a:gdLst>
                    <a:gd name="l" fmla="*/ 0 w 980"/>
                    <a:gd name="t" fmla="*/ 0 h 2408"/>
                    <a:gd name="r" fmla="*/ 980 w 980"/>
                    <a:gd name="b" fmla="*/ 2408 h 2408"/>
                  </a:gdLst>
                  <a:ahLst/>
                  <a:rect l="l" t="t" r="r" b="b"/>
                  <a:pathLst>
                    <a:path w="980" h="2408">
                      <a:moveTo>
                        <a:pt x="253" y="1432"/>
                      </a:moveTo>
                      <a:cubicBezTo>
                        <a:pt x="184" y="1264"/>
                        <a:pt x="122" y="1070"/>
                        <a:pt x="82" y="881"/>
                      </a:cubicBezTo>
                      <a:cubicBezTo>
                        <a:pt x="42" y="692"/>
                        <a:pt x="0" y="433"/>
                        <a:pt x="12" y="296"/>
                      </a:cubicBezTo>
                      <a:cubicBezTo>
                        <a:pt x="24" y="159"/>
                        <a:pt x="84" y="96"/>
                        <a:pt x="156" y="56"/>
                      </a:cubicBezTo>
                      <a:cubicBezTo>
                        <a:pt x="228" y="16"/>
                        <a:pt x="364" y="0"/>
                        <a:pt x="444" y="56"/>
                      </a:cubicBezTo>
                      <a:cubicBezTo>
                        <a:pt x="524" y="112"/>
                        <a:pt x="564" y="216"/>
                        <a:pt x="636" y="392"/>
                      </a:cubicBezTo>
                      <a:cubicBezTo>
                        <a:pt x="708" y="568"/>
                        <a:pt x="820" y="840"/>
                        <a:pt x="876" y="1112"/>
                      </a:cubicBezTo>
                      <a:cubicBezTo>
                        <a:pt x="932" y="1384"/>
                        <a:pt x="964" y="1816"/>
                        <a:pt x="972" y="2024"/>
                      </a:cubicBezTo>
                      <a:cubicBezTo>
                        <a:pt x="980" y="2232"/>
                        <a:pt x="940" y="2312"/>
                        <a:pt x="924" y="2360"/>
                      </a:cubicBezTo>
                      <a:cubicBezTo>
                        <a:pt x="908" y="2408"/>
                        <a:pt x="892" y="2384"/>
                        <a:pt x="876" y="2312"/>
                      </a:cubicBezTo>
                      <a:cubicBezTo>
                        <a:pt x="860" y="2240"/>
                        <a:pt x="860" y="2096"/>
                        <a:pt x="828" y="1928"/>
                      </a:cubicBezTo>
                      <a:cubicBezTo>
                        <a:pt x="796" y="1760"/>
                        <a:pt x="756" y="1544"/>
                        <a:pt x="684" y="1304"/>
                      </a:cubicBezTo>
                      <a:cubicBezTo>
                        <a:pt x="612" y="1064"/>
                        <a:pt x="460" y="648"/>
                        <a:pt x="396" y="488"/>
                      </a:cubicBezTo>
                      <a:cubicBezTo>
                        <a:pt x="332" y="328"/>
                        <a:pt x="316" y="352"/>
                        <a:pt x="300" y="344"/>
                      </a:cubicBezTo>
                      <a:cubicBezTo>
                        <a:pt x="284" y="336"/>
                        <a:pt x="260" y="320"/>
                        <a:pt x="300" y="440"/>
                      </a:cubicBezTo>
                      <a:cubicBezTo>
                        <a:pt x="340" y="560"/>
                        <a:pt x="468" y="840"/>
                        <a:pt x="540" y="1064"/>
                      </a:cubicBezTo>
                      <a:cubicBezTo>
                        <a:pt x="612" y="1288"/>
                        <a:pt x="692" y="1584"/>
                        <a:pt x="732" y="1784"/>
                      </a:cubicBezTo>
                      <a:cubicBezTo>
                        <a:pt x="772" y="1984"/>
                        <a:pt x="780" y="2176"/>
                        <a:pt x="780" y="2264"/>
                      </a:cubicBezTo>
                      <a:cubicBezTo>
                        <a:pt x="780" y="2352"/>
                        <a:pt x="779" y="2375"/>
                        <a:pt x="732" y="2312"/>
                      </a:cubicBezTo>
                      <a:cubicBezTo>
                        <a:pt x="685" y="2249"/>
                        <a:pt x="576" y="2034"/>
                        <a:pt x="496" y="1887"/>
                      </a:cubicBezTo>
                      <a:cubicBezTo>
                        <a:pt x="416" y="1740"/>
                        <a:pt x="304" y="1527"/>
                        <a:pt x="253" y="1432"/>
                      </a:cubicBezTo>
                    </a:path>
                  </a:pathLst>
                </a:custGeom>
                <a:solidFill>
                  <a:schemeClr val="accent2">
                    <a:alpha val="50195"/>
                  </a:schemeClr>
                </a:solidFill>
                <a:ln>
                  <a:noFill/>
                </a:ln>
              </p:spPr>
              <p:txBody>
                <a:bodyPr anchor="ctr" bIns="45720" lIns="91440" rIns="91440" tIns="45720" vert="horz" wrap="none"/>
                <a:lstStyle>
                  <a:lvl1pPr algn="l" eaLnBrk="1" fontAlgn="base" hangingPunct="1" indent="0" latinLnBrk="1" marL="0" rtl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FontTx/>
                    <a:buNone/>
                    <a:defRPr baseline="0" b="0" sz="1800" i="0" u="none">
                      <a:solidFill>
                        <a:schemeClr val="dk1"/>
                      </a:solidFill>
                      <a:latin typeface="Palatino Linotype" pitchFamily="18" charset="0"/>
                      <a:sym typeface="Palatino Linotype" pitchFamily="18" charset="0"/>
                    </a:defRPr>
                  </a:lvl1pPr>
                  <a:lvl2pPr algn="l" eaLnBrk="1" fontAlgn="base" hangingPunct="1" indent="0" latinLnBrk="1" marL="457200" rtl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FontTx/>
                    <a:buNone/>
                    <a:defRPr baseline="0" b="0" sz="1800" i="0" u="none">
                      <a:solidFill>
                        <a:schemeClr val="dk1"/>
                      </a:solidFill>
                      <a:latin typeface="Palatino Linotype" pitchFamily="18" charset="0"/>
                      <a:sym typeface="Palatino Linotype" pitchFamily="18" charset="0"/>
                    </a:defRPr>
                  </a:lvl2pPr>
                  <a:lvl3pPr algn="l" eaLnBrk="1" fontAlgn="base" hangingPunct="1" indent="0" latinLnBrk="1" marL="914400" rtl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FontTx/>
                    <a:buNone/>
                    <a:defRPr baseline="0" b="0" sz="1800" i="0" u="none">
                      <a:solidFill>
                        <a:schemeClr val="dk1"/>
                      </a:solidFill>
                      <a:latin typeface="Palatino Linotype" pitchFamily="18" charset="0"/>
                      <a:sym typeface="Palatino Linotype" pitchFamily="18" charset="0"/>
                    </a:defRPr>
                  </a:lvl3pPr>
                  <a:lvl4pPr algn="l" eaLnBrk="1" fontAlgn="base" hangingPunct="1" indent="0" latinLnBrk="1" marL="1371600" rtl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FontTx/>
                    <a:buNone/>
                    <a:defRPr baseline="0" b="0" sz="1800" i="0" u="none">
                      <a:solidFill>
                        <a:schemeClr val="dk1"/>
                      </a:solidFill>
                      <a:latin typeface="Palatino Linotype" pitchFamily="18" charset="0"/>
                      <a:sym typeface="Palatino Linotype" pitchFamily="18" charset="0"/>
                    </a:defRPr>
                  </a:lvl4pPr>
                  <a:lvl5pPr algn="l" eaLnBrk="1" fontAlgn="base" hangingPunct="1" indent="0" latinLnBrk="1" marL="1828800" rtl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FontTx/>
                    <a:buNone/>
                    <a:defRPr baseline="0" b="0" sz="1800" i="0" u="none">
                      <a:solidFill>
                        <a:schemeClr val="dk1"/>
                      </a:solidFill>
                      <a:latin typeface="Palatino Linotype" pitchFamily="18" charset="0"/>
                      <a:sym typeface="Palatino Linotype" pitchFamily="18" charset="0"/>
                    </a:defRPr>
                  </a:lvl5pPr>
                </a:lstStyle>
                <a:p>
                  <a:pPr eaLnBrk="1" hangingPunct="1" latinLnBrk="1" lvl="0"/>
                  <a:endParaRPr altLang="en-US" lang="ru-RU"/>
                </a:p>
              </p:txBody>
            </p:sp>
          </p:grpSp>
          <p:sp>
            <p:nvSpPr>
              <p:cNvPr id="1048612" name=""/>
              <p:cNvSpPr/>
              <p:nvPr/>
            </p:nvSpPr>
            <p:spPr bwMode="white">
              <a:xfrm rot="21428824" flipH="1">
                <a:off x="4882" y="660"/>
                <a:ext cx="496" cy="713"/>
              </a:xfrm>
              <a:custGeom>
                <a:avLst/>
                <a:gdLst>
                  <a:gd name="l" fmla="*/ 0 w 1456"/>
                  <a:gd name="t" fmla="*/ 0 h 2088"/>
                  <a:gd name="r" fmla="*/ 1456 w 1456"/>
                  <a:gd name="b" fmla="*/ 2088 h 2088"/>
                </a:gdLst>
                <a:ahLst/>
                <a:rect l="l" t="t" r="r" b="b"/>
                <a:pathLst>
                  <a:path w="1456" h="2088">
                    <a:moveTo>
                      <a:pt x="184" y="48"/>
                    </a:moveTo>
                    <a:cubicBezTo>
                      <a:pt x="288" y="48"/>
                      <a:pt x="480" y="0"/>
                      <a:pt x="664" y="192"/>
                    </a:cubicBezTo>
                    <a:cubicBezTo>
                      <a:pt x="848" y="384"/>
                      <a:pt x="1160" y="904"/>
                      <a:pt x="1288" y="1200"/>
                    </a:cubicBezTo>
                    <a:cubicBezTo>
                      <a:pt x="1416" y="1496"/>
                      <a:pt x="1416" y="1848"/>
                      <a:pt x="1432" y="1968"/>
                    </a:cubicBezTo>
                    <a:cubicBezTo>
                      <a:pt x="1448" y="2088"/>
                      <a:pt x="1456" y="2048"/>
                      <a:pt x="1384" y="1920"/>
                    </a:cubicBezTo>
                    <a:cubicBezTo>
                      <a:pt x="1312" y="1792"/>
                      <a:pt x="1128" y="1424"/>
                      <a:pt x="1000" y="1200"/>
                    </a:cubicBezTo>
                    <a:cubicBezTo>
                      <a:pt x="872" y="976"/>
                      <a:pt x="736" y="736"/>
                      <a:pt x="616" y="576"/>
                    </a:cubicBezTo>
                    <a:cubicBezTo>
                      <a:pt x="496" y="416"/>
                      <a:pt x="344" y="288"/>
                      <a:pt x="280" y="240"/>
                    </a:cubicBezTo>
                    <a:cubicBezTo>
                      <a:pt x="216" y="192"/>
                      <a:pt x="200" y="240"/>
                      <a:pt x="232" y="288"/>
                    </a:cubicBezTo>
                    <a:cubicBezTo>
                      <a:pt x="264" y="336"/>
                      <a:pt x="384" y="416"/>
                      <a:pt x="472" y="528"/>
                    </a:cubicBezTo>
                    <a:cubicBezTo>
                      <a:pt x="560" y="640"/>
                      <a:pt x="648" y="776"/>
                      <a:pt x="760" y="960"/>
                    </a:cubicBezTo>
                    <a:cubicBezTo>
                      <a:pt x="872" y="1144"/>
                      <a:pt x="1040" y="1456"/>
                      <a:pt x="1144" y="1632"/>
                    </a:cubicBezTo>
                    <a:cubicBezTo>
                      <a:pt x="1248" y="1808"/>
                      <a:pt x="1352" y="1952"/>
                      <a:pt x="1384" y="2016"/>
                    </a:cubicBezTo>
                    <a:cubicBezTo>
                      <a:pt x="1416" y="2080"/>
                      <a:pt x="1384" y="2048"/>
                      <a:pt x="1336" y="2016"/>
                    </a:cubicBezTo>
                    <a:cubicBezTo>
                      <a:pt x="1288" y="1984"/>
                      <a:pt x="1224" y="1944"/>
                      <a:pt x="1096" y="1824"/>
                    </a:cubicBezTo>
                    <a:cubicBezTo>
                      <a:pt x="968" y="1704"/>
                      <a:pt x="736" y="1504"/>
                      <a:pt x="568" y="1296"/>
                    </a:cubicBezTo>
                    <a:cubicBezTo>
                      <a:pt x="400" y="1088"/>
                      <a:pt x="176" y="760"/>
                      <a:pt x="88" y="576"/>
                    </a:cubicBezTo>
                    <a:cubicBezTo>
                      <a:pt x="0" y="392"/>
                      <a:pt x="24" y="280"/>
                      <a:pt x="40" y="192"/>
                    </a:cubicBezTo>
                    <a:cubicBezTo>
                      <a:pt x="56" y="104"/>
                      <a:pt x="80" y="48"/>
                      <a:pt x="184" y="48"/>
                    </a:cubicBezTo>
                  </a:path>
                </a:pathLst>
              </a:custGeom>
              <a:solidFill>
                <a:schemeClr val="accent2">
                  <a:alpha val="50195"/>
                </a:schemeClr>
              </a:solidFill>
              <a:ln>
                <a:noFill/>
              </a:ln>
            </p:spPr>
            <p:txBody>
              <a:bodyPr anchor="ctr" bIns="45720" lIns="91440" rIns="91440" tIns="45720" vert="horz" wrap="none"/>
              <a:lstStyle>
                <a:lvl1pPr algn="l" eaLnBrk="1" fontAlgn="base" hangingPunct="1" indent="0" latinLnBrk="1" marL="0" rtl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FontTx/>
                  <a:buNone/>
                  <a:defRPr baseline="0" b="0" sz="1800" i="0" u="none">
                    <a:solidFill>
                      <a:schemeClr val="dk1"/>
                    </a:solidFill>
                    <a:latin typeface="Palatino Linotype" pitchFamily="18" charset="0"/>
                    <a:sym typeface="Palatino Linotype" pitchFamily="18" charset="0"/>
                  </a:defRPr>
                </a:lvl1pPr>
                <a:lvl2pPr algn="l" eaLnBrk="1" fontAlgn="base" hangingPunct="1" indent="0" latinLnBrk="1" marL="457200" rtl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FontTx/>
                  <a:buNone/>
                  <a:defRPr baseline="0" b="0" sz="1800" i="0" u="none">
                    <a:solidFill>
                      <a:schemeClr val="dk1"/>
                    </a:solidFill>
                    <a:latin typeface="Palatino Linotype" pitchFamily="18" charset="0"/>
                    <a:sym typeface="Palatino Linotype" pitchFamily="18" charset="0"/>
                  </a:defRPr>
                </a:lvl2pPr>
                <a:lvl3pPr algn="l" eaLnBrk="1" fontAlgn="base" hangingPunct="1" indent="0" latinLnBrk="1" marL="914400" rtl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FontTx/>
                  <a:buNone/>
                  <a:defRPr baseline="0" b="0" sz="1800" i="0" u="none">
                    <a:solidFill>
                      <a:schemeClr val="dk1"/>
                    </a:solidFill>
                    <a:latin typeface="Palatino Linotype" pitchFamily="18" charset="0"/>
                    <a:sym typeface="Palatino Linotype" pitchFamily="18" charset="0"/>
                  </a:defRPr>
                </a:lvl3pPr>
                <a:lvl4pPr algn="l" eaLnBrk="1" fontAlgn="base" hangingPunct="1" indent="0" latinLnBrk="1" marL="1371600" rtl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FontTx/>
                  <a:buNone/>
                  <a:defRPr baseline="0" b="0" sz="1800" i="0" u="none">
                    <a:solidFill>
                      <a:schemeClr val="dk1"/>
                    </a:solidFill>
                    <a:latin typeface="Palatino Linotype" pitchFamily="18" charset="0"/>
                    <a:sym typeface="Palatino Linotype" pitchFamily="18" charset="0"/>
                  </a:defRPr>
                </a:lvl4pPr>
                <a:lvl5pPr algn="l" eaLnBrk="1" fontAlgn="base" hangingPunct="1" indent="0" latinLnBrk="1" marL="1828800" rtl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FontTx/>
                  <a:buNone/>
                  <a:defRPr baseline="0" b="0" sz="1800" i="0" u="none">
                    <a:solidFill>
                      <a:schemeClr val="dk1"/>
                    </a:solidFill>
                    <a:latin typeface="Palatino Linotype" pitchFamily="18" charset="0"/>
                    <a:sym typeface="Palatino Linotype" pitchFamily="18" charset="0"/>
                  </a:defRPr>
                </a:lvl5pPr>
              </a:lstStyle>
              <a:p>
                <a:pPr eaLnBrk="1" hangingPunct="1" latinLnBrk="1" lvl="0"/>
                <a:endParaRPr altLang="en-US" lang="ru-RU"/>
              </a:p>
            </p:txBody>
          </p:sp>
          <p:sp>
            <p:nvSpPr>
              <p:cNvPr id="1048613" name=""/>
              <p:cNvSpPr/>
              <p:nvPr/>
            </p:nvSpPr>
            <p:spPr bwMode="white">
              <a:xfrm rot="0">
                <a:off x="5541" y="574"/>
                <a:ext cx="216" cy="365"/>
              </a:xfrm>
              <a:custGeom>
                <a:avLst/>
                <a:gdLst>
                  <a:gd name="l" fmla="*/ 0 w 216"/>
                  <a:gd name="t" fmla="*/ 0 h 365"/>
                  <a:gd name="r" fmla="*/ 216 w 216"/>
                  <a:gd name="b" fmla="*/ 365 h 365"/>
                </a:gdLst>
                <a:ahLst/>
                <a:rect l="l" t="t" r="r" b="b"/>
                <a:pathLst>
                  <a:path w="216" h="365">
                    <a:moveTo>
                      <a:pt x="39" y="8"/>
                    </a:moveTo>
                    <a:cubicBezTo>
                      <a:pt x="74" y="1"/>
                      <a:pt x="183" y="0"/>
                      <a:pt x="213" y="23"/>
                    </a:cubicBezTo>
                    <a:lnTo>
                      <a:pt x="216" y="146"/>
                    </a:lnTo>
                    <a:cubicBezTo>
                      <a:pt x="195" y="153"/>
                      <a:pt x="108" y="76"/>
                      <a:pt x="84" y="66"/>
                    </a:cubicBezTo>
                    <a:cubicBezTo>
                      <a:pt x="60" y="56"/>
                      <a:pt x="58" y="72"/>
                      <a:pt x="72" y="85"/>
                    </a:cubicBezTo>
                    <a:cubicBezTo>
                      <a:pt x="86" y="99"/>
                      <a:pt x="146" y="129"/>
                      <a:pt x="169" y="147"/>
                    </a:cubicBezTo>
                    <a:cubicBezTo>
                      <a:pt x="192" y="165"/>
                      <a:pt x="205" y="158"/>
                      <a:pt x="213" y="194"/>
                    </a:cubicBezTo>
                    <a:lnTo>
                      <a:pt x="216" y="365"/>
                    </a:lnTo>
                    <a:cubicBezTo>
                      <a:pt x="188" y="365"/>
                      <a:pt x="81" y="242"/>
                      <a:pt x="45" y="192"/>
                    </a:cubicBezTo>
                    <a:cubicBezTo>
                      <a:pt x="9" y="142"/>
                      <a:pt x="2" y="98"/>
                      <a:pt x="1" y="68"/>
                    </a:cubicBezTo>
                    <a:cubicBezTo>
                      <a:pt x="0" y="37"/>
                      <a:pt x="3" y="16"/>
                      <a:pt x="39" y="8"/>
                    </a:cubicBezTo>
                  </a:path>
                </a:pathLst>
              </a:custGeom>
              <a:solidFill>
                <a:schemeClr val="accent2">
                  <a:alpha val="50195"/>
                </a:schemeClr>
              </a:solidFill>
              <a:ln>
                <a:noFill/>
              </a:ln>
            </p:spPr>
            <p:txBody>
              <a:bodyPr anchor="ctr" bIns="45720" lIns="91440" rIns="91440" tIns="45720" vert="horz" wrap="none"/>
              <a:lstStyle>
                <a:lvl1pPr algn="l" eaLnBrk="1" fontAlgn="base" hangingPunct="1" indent="0" latinLnBrk="1" marL="0" rtl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FontTx/>
                  <a:buNone/>
                  <a:defRPr baseline="0" b="0" sz="1800" i="0" u="none">
                    <a:solidFill>
                      <a:schemeClr val="dk1"/>
                    </a:solidFill>
                    <a:latin typeface="Palatino Linotype" pitchFamily="18" charset="0"/>
                    <a:sym typeface="Palatino Linotype" pitchFamily="18" charset="0"/>
                  </a:defRPr>
                </a:lvl1pPr>
                <a:lvl2pPr algn="l" eaLnBrk="1" fontAlgn="base" hangingPunct="1" indent="0" latinLnBrk="1" marL="457200" rtl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FontTx/>
                  <a:buNone/>
                  <a:defRPr baseline="0" b="0" sz="1800" i="0" u="none">
                    <a:solidFill>
                      <a:schemeClr val="dk1"/>
                    </a:solidFill>
                    <a:latin typeface="Palatino Linotype" pitchFamily="18" charset="0"/>
                    <a:sym typeface="Palatino Linotype" pitchFamily="18" charset="0"/>
                  </a:defRPr>
                </a:lvl2pPr>
                <a:lvl3pPr algn="l" eaLnBrk="1" fontAlgn="base" hangingPunct="1" indent="0" latinLnBrk="1" marL="914400" rtl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FontTx/>
                  <a:buNone/>
                  <a:defRPr baseline="0" b="0" sz="1800" i="0" u="none">
                    <a:solidFill>
                      <a:schemeClr val="dk1"/>
                    </a:solidFill>
                    <a:latin typeface="Palatino Linotype" pitchFamily="18" charset="0"/>
                    <a:sym typeface="Palatino Linotype" pitchFamily="18" charset="0"/>
                  </a:defRPr>
                </a:lvl3pPr>
                <a:lvl4pPr algn="l" eaLnBrk="1" fontAlgn="base" hangingPunct="1" indent="0" latinLnBrk="1" marL="1371600" rtl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FontTx/>
                  <a:buNone/>
                  <a:defRPr baseline="0" b="0" sz="1800" i="0" u="none">
                    <a:solidFill>
                      <a:schemeClr val="dk1"/>
                    </a:solidFill>
                    <a:latin typeface="Palatino Linotype" pitchFamily="18" charset="0"/>
                    <a:sym typeface="Palatino Linotype" pitchFamily="18" charset="0"/>
                  </a:defRPr>
                </a:lvl4pPr>
                <a:lvl5pPr algn="l" eaLnBrk="1" fontAlgn="base" hangingPunct="1" indent="0" latinLnBrk="1" marL="1828800" rtl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FontTx/>
                  <a:buNone/>
                  <a:defRPr baseline="0" b="0" sz="1800" i="0" u="none">
                    <a:solidFill>
                      <a:schemeClr val="dk1"/>
                    </a:solidFill>
                    <a:latin typeface="Palatino Linotype" pitchFamily="18" charset="0"/>
                    <a:sym typeface="Palatino Linotype" pitchFamily="18" charset="0"/>
                  </a:defRPr>
                </a:lvl5pPr>
              </a:lstStyle>
              <a:p>
                <a:pPr eaLnBrk="1" hangingPunct="1" latinLnBrk="1" lvl="0"/>
                <a:endParaRPr altLang="en-US" lang="ru-RU"/>
              </a:p>
            </p:txBody>
          </p:sp>
          <p:sp>
            <p:nvSpPr>
              <p:cNvPr id="1048614" name=""/>
              <p:cNvSpPr/>
              <p:nvPr/>
            </p:nvSpPr>
            <p:spPr bwMode="white">
              <a:xfrm rot="0">
                <a:off x="5373" y="686"/>
                <a:ext cx="334" cy="819"/>
              </a:xfrm>
              <a:custGeom>
                <a:avLst/>
                <a:gdLst>
                  <a:gd name="l" fmla="*/ 0 w 980"/>
                  <a:gd name="t" fmla="*/ 0 h 2408"/>
                  <a:gd name="r" fmla="*/ 980 w 980"/>
                  <a:gd name="b" fmla="*/ 2408 h 2408"/>
                </a:gdLst>
                <a:ahLst/>
                <a:rect l="l" t="t" r="r" b="b"/>
                <a:pathLst>
                  <a:path w="980" h="2408">
                    <a:moveTo>
                      <a:pt x="253" y="1432"/>
                    </a:moveTo>
                    <a:cubicBezTo>
                      <a:pt x="184" y="1264"/>
                      <a:pt x="122" y="1070"/>
                      <a:pt x="82" y="881"/>
                    </a:cubicBezTo>
                    <a:cubicBezTo>
                      <a:pt x="42" y="692"/>
                      <a:pt x="0" y="433"/>
                      <a:pt x="12" y="296"/>
                    </a:cubicBezTo>
                    <a:cubicBezTo>
                      <a:pt x="24" y="159"/>
                      <a:pt x="84" y="96"/>
                      <a:pt x="156" y="56"/>
                    </a:cubicBezTo>
                    <a:cubicBezTo>
                      <a:pt x="228" y="16"/>
                      <a:pt x="364" y="0"/>
                      <a:pt x="444" y="56"/>
                    </a:cubicBezTo>
                    <a:cubicBezTo>
                      <a:pt x="524" y="112"/>
                      <a:pt x="564" y="216"/>
                      <a:pt x="636" y="392"/>
                    </a:cubicBezTo>
                    <a:cubicBezTo>
                      <a:pt x="708" y="568"/>
                      <a:pt x="820" y="840"/>
                      <a:pt x="876" y="1112"/>
                    </a:cubicBezTo>
                    <a:cubicBezTo>
                      <a:pt x="932" y="1384"/>
                      <a:pt x="964" y="1816"/>
                      <a:pt x="972" y="2024"/>
                    </a:cubicBezTo>
                    <a:cubicBezTo>
                      <a:pt x="980" y="2232"/>
                      <a:pt x="940" y="2312"/>
                      <a:pt x="924" y="2360"/>
                    </a:cubicBezTo>
                    <a:cubicBezTo>
                      <a:pt x="908" y="2408"/>
                      <a:pt x="892" y="2384"/>
                      <a:pt x="876" y="2312"/>
                    </a:cubicBezTo>
                    <a:cubicBezTo>
                      <a:pt x="860" y="2240"/>
                      <a:pt x="860" y="2096"/>
                      <a:pt x="828" y="1928"/>
                    </a:cubicBezTo>
                    <a:cubicBezTo>
                      <a:pt x="796" y="1760"/>
                      <a:pt x="756" y="1544"/>
                      <a:pt x="684" y="1304"/>
                    </a:cubicBezTo>
                    <a:cubicBezTo>
                      <a:pt x="612" y="1064"/>
                      <a:pt x="460" y="648"/>
                      <a:pt x="396" y="488"/>
                    </a:cubicBezTo>
                    <a:cubicBezTo>
                      <a:pt x="332" y="328"/>
                      <a:pt x="316" y="352"/>
                      <a:pt x="300" y="344"/>
                    </a:cubicBezTo>
                    <a:cubicBezTo>
                      <a:pt x="284" y="336"/>
                      <a:pt x="260" y="320"/>
                      <a:pt x="300" y="440"/>
                    </a:cubicBezTo>
                    <a:cubicBezTo>
                      <a:pt x="340" y="560"/>
                      <a:pt x="468" y="840"/>
                      <a:pt x="540" y="1064"/>
                    </a:cubicBezTo>
                    <a:cubicBezTo>
                      <a:pt x="612" y="1288"/>
                      <a:pt x="692" y="1584"/>
                      <a:pt x="732" y="1784"/>
                    </a:cubicBezTo>
                    <a:cubicBezTo>
                      <a:pt x="772" y="1984"/>
                      <a:pt x="780" y="2176"/>
                      <a:pt x="780" y="2264"/>
                    </a:cubicBezTo>
                    <a:cubicBezTo>
                      <a:pt x="780" y="2352"/>
                      <a:pt x="779" y="2375"/>
                      <a:pt x="732" y="2312"/>
                    </a:cubicBezTo>
                    <a:cubicBezTo>
                      <a:pt x="685" y="2249"/>
                      <a:pt x="576" y="2034"/>
                      <a:pt x="496" y="1887"/>
                    </a:cubicBezTo>
                    <a:cubicBezTo>
                      <a:pt x="416" y="1740"/>
                      <a:pt x="304" y="1527"/>
                      <a:pt x="253" y="1432"/>
                    </a:cubicBezTo>
                  </a:path>
                </a:pathLst>
              </a:custGeom>
              <a:solidFill>
                <a:schemeClr val="accent2">
                  <a:alpha val="50195"/>
                </a:schemeClr>
              </a:solidFill>
              <a:ln>
                <a:noFill/>
              </a:ln>
            </p:spPr>
            <p:txBody>
              <a:bodyPr anchor="ctr" bIns="45720" lIns="91440" rIns="91440" tIns="45720" vert="horz" wrap="none"/>
              <a:lstStyle>
                <a:lvl1pPr algn="l" eaLnBrk="1" fontAlgn="base" hangingPunct="1" indent="0" latinLnBrk="1" marL="0" rtl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FontTx/>
                  <a:buNone/>
                  <a:defRPr baseline="0" b="0" sz="1800" i="0" u="none">
                    <a:solidFill>
                      <a:schemeClr val="dk1"/>
                    </a:solidFill>
                    <a:latin typeface="Palatino Linotype" pitchFamily="18" charset="0"/>
                    <a:sym typeface="Palatino Linotype" pitchFamily="18" charset="0"/>
                  </a:defRPr>
                </a:lvl1pPr>
                <a:lvl2pPr algn="l" eaLnBrk="1" fontAlgn="base" hangingPunct="1" indent="0" latinLnBrk="1" marL="457200" rtl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FontTx/>
                  <a:buNone/>
                  <a:defRPr baseline="0" b="0" sz="1800" i="0" u="none">
                    <a:solidFill>
                      <a:schemeClr val="dk1"/>
                    </a:solidFill>
                    <a:latin typeface="Palatino Linotype" pitchFamily="18" charset="0"/>
                    <a:sym typeface="Palatino Linotype" pitchFamily="18" charset="0"/>
                  </a:defRPr>
                </a:lvl2pPr>
                <a:lvl3pPr algn="l" eaLnBrk="1" fontAlgn="base" hangingPunct="1" indent="0" latinLnBrk="1" marL="914400" rtl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FontTx/>
                  <a:buNone/>
                  <a:defRPr baseline="0" b="0" sz="1800" i="0" u="none">
                    <a:solidFill>
                      <a:schemeClr val="dk1"/>
                    </a:solidFill>
                    <a:latin typeface="Palatino Linotype" pitchFamily="18" charset="0"/>
                    <a:sym typeface="Palatino Linotype" pitchFamily="18" charset="0"/>
                  </a:defRPr>
                </a:lvl3pPr>
                <a:lvl4pPr algn="l" eaLnBrk="1" fontAlgn="base" hangingPunct="1" indent="0" latinLnBrk="1" marL="1371600" rtl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FontTx/>
                  <a:buNone/>
                  <a:defRPr baseline="0" b="0" sz="1800" i="0" u="none">
                    <a:solidFill>
                      <a:schemeClr val="dk1"/>
                    </a:solidFill>
                    <a:latin typeface="Palatino Linotype" pitchFamily="18" charset="0"/>
                    <a:sym typeface="Palatino Linotype" pitchFamily="18" charset="0"/>
                  </a:defRPr>
                </a:lvl4pPr>
                <a:lvl5pPr algn="l" eaLnBrk="1" fontAlgn="base" hangingPunct="1" indent="0" latinLnBrk="1" marL="1828800" rtl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FontTx/>
                  <a:buNone/>
                  <a:defRPr baseline="0" b="0" sz="1800" i="0" u="none">
                    <a:solidFill>
                      <a:schemeClr val="dk1"/>
                    </a:solidFill>
                    <a:latin typeface="Palatino Linotype" pitchFamily="18" charset="0"/>
                    <a:sym typeface="Palatino Linotype" pitchFamily="18" charset="0"/>
                  </a:defRPr>
                </a:lvl5pPr>
              </a:lstStyle>
              <a:p>
                <a:pPr eaLnBrk="1" hangingPunct="1" latinLnBrk="1" lvl="0"/>
                <a:endParaRPr altLang="en-US" lang="ru-RU"/>
              </a:p>
            </p:txBody>
          </p:sp>
          <p:grpSp>
            <p:nvGrpSpPr>
              <p:cNvPr id="24" name=""/>
              <p:cNvGrpSpPr/>
              <p:nvPr/>
            </p:nvGrpSpPr>
            <p:grpSpPr>
              <a:xfrm rot="0">
                <a:off x="4358" y="2718"/>
                <a:ext cx="1200" cy="986"/>
                <a:chOff x="3387" y="1456"/>
                <a:chExt cx="1707" cy="1402"/>
              </a:xfrm>
            </p:grpSpPr>
            <p:sp>
              <p:nvSpPr>
                <p:cNvPr id="1048615" name=""/>
                <p:cNvSpPr/>
                <p:nvPr/>
              </p:nvSpPr>
              <p:spPr bwMode="white">
                <a:xfrm rot="21428824" flipH="1">
                  <a:off x="3387" y="1657"/>
                  <a:ext cx="706" cy="1014"/>
                </a:xfrm>
                <a:custGeom>
                  <a:avLst/>
                  <a:gdLst>
                    <a:gd name="l" fmla="*/ 0 w 1456"/>
                    <a:gd name="t" fmla="*/ 0 h 2088"/>
                    <a:gd name="r" fmla="*/ 1456 w 1456"/>
                    <a:gd name="b" fmla="*/ 2088 h 2088"/>
                  </a:gdLst>
                  <a:ahLst/>
                  <a:rect l="l" t="t" r="r" b="b"/>
                  <a:pathLst>
                    <a:path w="1456" h="2088">
                      <a:moveTo>
                        <a:pt x="184" y="48"/>
                      </a:moveTo>
                      <a:cubicBezTo>
                        <a:pt x="288" y="48"/>
                        <a:pt x="480" y="0"/>
                        <a:pt x="664" y="192"/>
                      </a:cubicBezTo>
                      <a:cubicBezTo>
                        <a:pt x="848" y="384"/>
                        <a:pt x="1160" y="904"/>
                        <a:pt x="1288" y="1200"/>
                      </a:cubicBezTo>
                      <a:cubicBezTo>
                        <a:pt x="1416" y="1496"/>
                        <a:pt x="1416" y="1848"/>
                        <a:pt x="1432" y="1968"/>
                      </a:cubicBezTo>
                      <a:cubicBezTo>
                        <a:pt x="1448" y="2088"/>
                        <a:pt x="1456" y="2048"/>
                        <a:pt x="1384" y="1920"/>
                      </a:cubicBezTo>
                      <a:cubicBezTo>
                        <a:pt x="1312" y="1792"/>
                        <a:pt x="1128" y="1424"/>
                        <a:pt x="1000" y="1200"/>
                      </a:cubicBezTo>
                      <a:cubicBezTo>
                        <a:pt x="872" y="976"/>
                        <a:pt x="736" y="736"/>
                        <a:pt x="616" y="576"/>
                      </a:cubicBezTo>
                      <a:cubicBezTo>
                        <a:pt x="496" y="416"/>
                        <a:pt x="344" y="288"/>
                        <a:pt x="280" y="240"/>
                      </a:cubicBezTo>
                      <a:cubicBezTo>
                        <a:pt x="216" y="192"/>
                        <a:pt x="200" y="240"/>
                        <a:pt x="232" y="288"/>
                      </a:cubicBezTo>
                      <a:cubicBezTo>
                        <a:pt x="264" y="336"/>
                        <a:pt x="384" y="416"/>
                        <a:pt x="472" y="528"/>
                      </a:cubicBezTo>
                      <a:cubicBezTo>
                        <a:pt x="560" y="640"/>
                        <a:pt x="648" y="776"/>
                        <a:pt x="760" y="960"/>
                      </a:cubicBezTo>
                      <a:cubicBezTo>
                        <a:pt x="872" y="1144"/>
                        <a:pt x="1040" y="1456"/>
                        <a:pt x="1144" y="1632"/>
                      </a:cubicBezTo>
                      <a:cubicBezTo>
                        <a:pt x="1248" y="1808"/>
                        <a:pt x="1352" y="1952"/>
                        <a:pt x="1384" y="2016"/>
                      </a:cubicBezTo>
                      <a:cubicBezTo>
                        <a:pt x="1416" y="2080"/>
                        <a:pt x="1384" y="2048"/>
                        <a:pt x="1336" y="2016"/>
                      </a:cubicBezTo>
                      <a:cubicBezTo>
                        <a:pt x="1288" y="1984"/>
                        <a:pt x="1224" y="1944"/>
                        <a:pt x="1096" y="1824"/>
                      </a:cubicBezTo>
                      <a:cubicBezTo>
                        <a:pt x="968" y="1704"/>
                        <a:pt x="736" y="1504"/>
                        <a:pt x="568" y="1296"/>
                      </a:cubicBezTo>
                      <a:cubicBezTo>
                        <a:pt x="400" y="1088"/>
                        <a:pt x="176" y="760"/>
                        <a:pt x="88" y="576"/>
                      </a:cubicBezTo>
                      <a:cubicBezTo>
                        <a:pt x="0" y="392"/>
                        <a:pt x="24" y="280"/>
                        <a:pt x="40" y="192"/>
                      </a:cubicBezTo>
                      <a:cubicBezTo>
                        <a:pt x="56" y="104"/>
                        <a:pt x="80" y="48"/>
                        <a:pt x="184" y="48"/>
                      </a:cubicBezTo>
                    </a:path>
                  </a:pathLst>
                </a:custGeom>
                <a:solidFill>
                  <a:schemeClr val="accent2">
                    <a:alpha val="50195"/>
                  </a:schemeClr>
                </a:solidFill>
                <a:ln>
                  <a:noFill/>
                </a:ln>
              </p:spPr>
              <p:txBody>
                <a:bodyPr anchor="ctr" bIns="45720" lIns="91440" rIns="91440" tIns="45720" vert="horz" wrap="none"/>
                <a:lstStyle>
                  <a:lvl1pPr algn="l" eaLnBrk="1" fontAlgn="base" hangingPunct="1" indent="0" latinLnBrk="1" marL="0" rtl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FontTx/>
                    <a:buNone/>
                    <a:defRPr baseline="0" b="0" sz="1800" i="0" u="none">
                      <a:solidFill>
                        <a:schemeClr val="dk1"/>
                      </a:solidFill>
                      <a:latin typeface="Palatino Linotype" pitchFamily="18" charset="0"/>
                      <a:sym typeface="Palatino Linotype" pitchFamily="18" charset="0"/>
                    </a:defRPr>
                  </a:lvl1pPr>
                  <a:lvl2pPr algn="l" eaLnBrk="1" fontAlgn="base" hangingPunct="1" indent="0" latinLnBrk="1" marL="457200" rtl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FontTx/>
                    <a:buNone/>
                    <a:defRPr baseline="0" b="0" sz="1800" i="0" u="none">
                      <a:solidFill>
                        <a:schemeClr val="dk1"/>
                      </a:solidFill>
                      <a:latin typeface="Palatino Linotype" pitchFamily="18" charset="0"/>
                      <a:sym typeface="Palatino Linotype" pitchFamily="18" charset="0"/>
                    </a:defRPr>
                  </a:lvl2pPr>
                  <a:lvl3pPr algn="l" eaLnBrk="1" fontAlgn="base" hangingPunct="1" indent="0" latinLnBrk="1" marL="914400" rtl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FontTx/>
                    <a:buNone/>
                    <a:defRPr baseline="0" b="0" sz="1800" i="0" u="none">
                      <a:solidFill>
                        <a:schemeClr val="dk1"/>
                      </a:solidFill>
                      <a:latin typeface="Palatino Linotype" pitchFamily="18" charset="0"/>
                      <a:sym typeface="Palatino Linotype" pitchFamily="18" charset="0"/>
                    </a:defRPr>
                  </a:lvl3pPr>
                  <a:lvl4pPr algn="l" eaLnBrk="1" fontAlgn="base" hangingPunct="1" indent="0" latinLnBrk="1" marL="1371600" rtl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FontTx/>
                    <a:buNone/>
                    <a:defRPr baseline="0" b="0" sz="1800" i="0" u="none">
                      <a:solidFill>
                        <a:schemeClr val="dk1"/>
                      </a:solidFill>
                      <a:latin typeface="Palatino Linotype" pitchFamily="18" charset="0"/>
                      <a:sym typeface="Palatino Linotype" pitchFamily="18" charset="0"/>
                    </a:defRPr>
                  </a:lvl4pPr>
                  <a:lvl5pPr algn="l" eaLnBrk="1" fontAlgn="base" hangingPunct="1" indent="0" latinLnBrk="1" marL="1828800" rtl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FontTx/>
                    <a:buNone/>
                    <a:defRPr baseline="0" b="0" sz="1800" i="0" u="none">
                      <a:solidFill>
                        <a:schemeClr val="dk1"/>
                      </a:solidFill>
                      <a:latin typeface="Palatino Linotype" pitchFamily="18" charset="0"/>
                      <a:sym typeface="Palatino Linotype" pitchFamily="18" charset="0"/>
                    </a:defRPr>
                  </a:lvl5pPr>
                </a:lstStyle>
                <a:p>
                  <a:pPr eaLnBrk="1" hangingPunct="1" latinLnBrk="1" lvl="0"/>
                  <a:endParaRPr altLang="en-US" lang="ru-RU"/>
                </a:p>
              </p:txBody>
            </p:sp>
            <p:sp>
              <p:nvSpPr>
                <p:cNvPr id="1048616" name=""/>
                <p:cNvSpPr/>
                <p:nvPr/>
              </p:nvSpPr>
              <p:spPr bwMode="white">
                <a:xfrm rot="20855058">
                  <a:off x="4388" y="1456"/>
                  <a:ext cx="706" cy="1014"/>
                </a:xfrm>
                <a:custGeom>
                  <a:avLst/>
                  <a:gdLst>
                    <a:gd name="l" fmla="*/ 0 w 1456"/>
                    <a:gd name="t" fmla="*/ 0 h 2088"/>
                    <a:gd name="r" fmla="*/ 1456 w 1456"/>
                    <a:gd name="b" fmla="*/ 2088 h 2088"/>
                  </a:gdLst>
                  <a:ahLst/>
                  <a:rect l="l" t="t" r="r" b="b"/>
                  <a:pathLst>
                    <a:path w="1456" h="2088">
                      <a:moveTo>
                        <a:pt x="184" y="48"/>
                      </a:moveTo>
                      <a:cubicBezTo>
                        <a:pt x="288" y="48"/>
                        <a:pt x="480" y="0"/>
                        <a:pt x="664" y="192"/>
                      </a:cubicBezTo>
                      <a:cubicBezTo>
                        <a:pt x="848" y="384"/>
                        <a:pt x="1160" y="904"/>
                        <a:pt x="1288" y="1200"/>
                      </a:cubicBezTo>
                      <a:cubicBezTo>
                        <a:pt x="1416" y="1496"/>
                        <a:pt x="1416" y="1848"/>
                        <a:pt x="1432" y="1968"/>
                      </a:cubicBezTo>
                      <a:cubicBezTo>
                        <a:pt x="1448" y="2088"/>
                        <a:pt x="1456" y="2048"/>
                        <a:pt x="1384" y="1920"/>
                      </a:cubicBezTo>
                      <a:cubicBezTo>
                        <a:pt x="1312" y="1792"/>
                        <a:pt x="1128" y="1424"/>
                        <a:pt x="1000" y="1200"/>
                      </a:cubicBezTo>
                      <a:cubicBezTo>
                        <a:pt x="872" y="976"/>
                        <a:pt x="736" y="736"/>
                        <a:pt x="616" y="576"/>
                      </a:cubicBezTo>
                      <a:cubicBezTo>
                        <a:pt x="496" y="416"/>
                        <a:pt x="344" y="288"/>
                        <a:pt x="280" y="240"/>
                      </a:cubicBezTo>
                      <a:cubicBezTo>
                        <a:pt x="216" y="192"/>
                        <a:pt x="200" y="240"/>
                        <a:pt x="232" y="288"/>
                      </a:cubicBezTo>
                      <a:cubicBezTo>
                        <a:pt x="264" y="336"/>
                        <a:pt x="384" y="416"/>
                        <a:pt x="472" y="528"/>
                      </a:cubicBezTo>
                      <a:cubicBezTo>
                        <a:pt x="560" y="640"/>
                        <a:pt x="648" y="776"/>
                        <a:pt x="760" y="960"/>
                      </a:cubicBezTo>
                      <a:cubicBezTo>
                        <a:pt x="872" y="1144"/>
                        <a:pt x="1040" y="1456"/>
                        <a:pt x="1144" y="1632"/>
                      </a:cubicBezTo>
                      <a:cubicBezTo>
                        <a:pt x="1248" y="1808"/>
                        <a:pt x="1352" y="1952"/>
                        <a:pt x="1384" y="2016"/>
                      </a:cubicBezTo>
                      <a:cubicBezTo>
                        <a:pt x="1416" y="2080"/>
                        <a:pt x="1384" y="2048"/>
                        <a:pt x="1336" y="2016"/>
                      </a:cubicBezTo>
                      <a:cubicBezTo>
                        <a:pt x="1288" y="1984"/>
                        <a:pt x="1224" y="1944"/>
                        <a:pt x="1096" y="1824"/>
                      </a:cubicBezTo>
                      <a:cubicBezTo>
                        <a:pt x="968" y="1704"/>
                        <a:pt x="736" y="1504"/>
                        <a:pt x="568" y="1296"/>
                      </a:cubicBezTo>
                      <a:cubicBezTo>
                        <a:pt x="400" y="1088"/>
                        <a:pt x="176" y="760"/>
                        <a:pt x="88" y="576"/>
                      </a:cubicBezTo>
                      <a:cubicBezTo>
                        <a:pt x="0" y="392"/>
                        <a:pt x="24" y="280"/>
                        <a:pt x="40" y="192"/>
                      </a:cubicBezTo>
                      <a:cubicBezTo>
                        <a:pt x="56" y="104"/>
                        <a:pt x="80" y="48"/>
                        <a:pt x="184" y="48"/>
                      </a:cubicBezTo>
                    </a:path>
                  </a:pathLst>
                </a:custGeom>
                <a:solidFill>
                  <a:schemeClr val="accent2">
                    <a:alpha val="50195"/>
                  </a:schemeClr>
                </a:solidFill>
                <a:ln>
                  <a:noFill/>
                </a:ln>
              </p:spPr>
              <p:txBody>
                <a:bodyPr anchor="ctr" bIns="45720" lIns="91440" rIns="91440" tIns="45720" vert="horz" wrap="none"/>
                <a:lstStyle>
                  <a:lvl1pPr algn="l" eaLnBrk="1" fontAlgn="base" hangingPunct="1" indent="0" latinLnBrk="1" marL="0" rtl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FontTx/>
                    <a:buNone/>
                    <a:defRPr baseline="0" b="0" sz="1800" i="0" u="none">
                      <a:solidFill>
                        <a:schemeClr val="dk1"/>
                      </a:solidFill>
                      <a:latin typeface="Palatino Linotype" pitchFamily="18" charset="0"/>
                      <a:sym typeface="Palatino Linotype" pitchFamily="18" charset="0"/>
                    </a:defRPr>
                  </a:lvl1pPr>
                  <a:lvl2pPr algn="l" eaLnBrk="1" fontAlgn="base" hangingPunct="1" indent="0" latinLnBrk="1" marL="457200" rtl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FontTx/>
                    <a:buNone/>
                    <a:defRPr baseline="0" b="0" sz="1800" i="0" u="none">
                      <a:solidFill>
                        <a:schemeClr val="dk1"/>
                      </a:solidFill>
                      <a:latin typeface="Palatino Linotype" pitchFamily="18" charset="0"/>
                      <a:sym typeface="Palatino Linotype" pitchFamily="18" charset="0"/>
                    </a:defRPr>
                  </a:lvl2pPr>
                  <a:lvl3pPr algn="l" eaLnBrk="1" fontAlgn="base" hangingPunct="1" indent="0" latinLnBrk="1" marL="914400" rtl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FontTx/>
                    <a:buNone/>
                    <a:defRPr baseline="0" b="0" sz="1800" i="0" u="none">
                      <a:solidFill>
                        <a:schemeClr val="dk1"/>
                      </a:solidFill>
                      <a:latin typeface="Palatino Linotype" pitchFamily="18" charset="0"/>
                      <a:sym typeface="Palatino Linotype" pitchFamily="18" charset="0"/>
                    </a:defRPr>
                  </a:lvl3pPr>
                  <a:lvl4pPr algn="l" eaLnBrk="1" fontAlgn="base" hangingPunct="1" indent="0" latinLnBrk="1" marL="1371600" rtl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FontTx/>
                    <a:buNone/>
                    <a:defRPr baseline="0" b="0" sz="1800" i="0" u="none">
                      <a:solidFill>
                        <a:schemeClr val="dk1"/>
                      </a:solidFill>
                      <a:latin typeface="Palatino Linotype" pitchFamily="18" charset="0"/>
                      <a:sym typeface="Palatino Linotype" pitchFamily="18" charset="0"/>
                    </a:defRPr>
                  </a:lvl4pPr>
                  <a:lvl5pPr algn="l" eaLnBrk="1" fontAlgn="base" hangingPunct="1" indent="0" latinLnBrk="1" marL="1828800" rtl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FontTx/>
                    <a:buNone/>
                    <a:defRPr baseline="0" b="0" sz="1800" i="0" u="none">
                      <a:solidFill>
                        <a:schemeClr val="dk1"/>
                      </a:solidFill>
                      <a:latin typeface="Palatino Linotype" pitchFamily="18" charset="0"/>
                      <a:sym typeface="Palatino Linotype" pitchFamily="18" charset="0"/>
                    </a:defRPr>
                  </a:lvl5pPr>
                </a:lstStyle>
                <a:p>
                  <a:pPr eaLnBrk="1" hangingPunct="1" latinLnBrk="1" lvl="0"/>
                  <a:endParaRPr altLang="en-US" lang="ru-RU"/>
                </a:p>
              </p:txBody>
            </p:sp>
            <p:sp>
              <p:nvSpPr>
                <p:cNvPr id="1048617" name=""/>
                <p:cNvSpPr/>
                <p:nvPr/>
              </p:nvSpPr>
              <p:spPr bwMode="white">
                <a:xfrm rot="0">
                  <a:off x="4086" y="1694"/>
                  <a:ext cx="474" cy="1164"/>
                </a:xfrm>
                <a:custGeom>
                  <a:avLst/>
                  <a:gdLst>
                    <a:gd name="l" fmla="*/ 0 w 980"/>
                    <a:gd name="t" fmla="*/ 0 h 2408"/>
                    <a:gd name="r" fmla="*/ 980 w 980"/>
                    <a:gd name="b" fmla="*/ 2408 h 2408"/>
                  </a:gdLst>
                  <a:ahLst/>
                  <a:rect l="l" t="t" r="r" b="b"/>
                  <a:pathLst>
                    <a:path w="980" h="2408">
                      <a:moveTo>
                        <a:pt x="253" y="1432"/>
                      </a:moveTo>
                      <a:cubicBezTo>
                        <a:pt x="184" y="1264"/>
                        <a:pt x="122" y="1070"/>
                        <a:pt x="82" y="881"/>
                      </a:cubicBezTo>
                      <a:cubicBezTo>
                        <a:pt x="42" y="692"/>
                        <a:pt x="0" y="433"/>
                        <a:pt x="12" y="296"/>
                      </a:cubicBezTo>
                      <a:cubicBezTo>
                        <a:pt x="24" y="159"/>
                        <a:pt x="84" y="96"/>
                        <a:pt x="156" y="56"/>
                      </a:cubicBezTo>
                      <a:cubicBezTo>
                        <a:pt x="228" y="16"/>
                        <a:pt x="364" y="0"/>
                        <a:pt x="444" y="56"/>
                      </a:cubicBezTo>
                      <a:cubicBezTo>
                        <a:pt x="524" y="112"/>
                        <a:pt x="564" y="216"/>
                        <a:pt x="636" y="392"/>
                      </a:cubicBezTo>
                      <a:cubicBezTo>
                        <a:pt x="708" y="568"/>
                        <a:pt x="820" y="840"/>
                        <a:pt x="876" y="1112"/>
                      </a:cubicBezTo>
                      <a:cubicBezTo>
                        <a:pt x="932" y="1384"/>
                        <a:pt x="964" y="1816"/>
                        <a:pt x="972" y="2024"/>
                      </a:cubicBezTo>
                      <a:cubicBezTo>
                        <a:pt x="980" y="2232"/>
                        <a:pt x="940" y="2312"/>
                        <a:pt x="924" y="2360"/>
                      </a:cubicBezTo>
                      <a:cubicBezTo>
                        <a:pt x="908" y="2408"/>
                        <a:pt x="892" y="2384"/>
                        <a:pt x="876" y="2312"/>
                      </a:cubicBezTo>
                      <a:cubicBezTo>
                        <a:pt x="860" y="2240"/>
                        <a:pt x="860" y="2096"/>
                        <a:pt x="828" y="1928"/>
                      </a:cubicBezTo>
                      <a:cubicBezTo>
                        <a:pt x="796" y="1760"/>
                        <a:pt x="756" y="1544"/>
                        <a:pt x="684" y="1304"/>
                      </a:cubicBezTo>
                      <a:cubicBezTo>
                        <a:pt x="612" y="1064"/>
                        <a:pt x="460" y="648"/>
                        <a:pt x="396" y="488"/>
                      </a:cubicBezTo>
                      <a:cubicBezTo>
                        <a:pt x="332" y="328"/>
                        <a:pt x="316" y="352"/>
                        <a:pt x="300" y="344"/>
                      </a:cubicBezTo>
                      <a:cubicBezTo>
                        <a:pt x="284" y="336"/>
                        <a:pt x="260" y="320"/>
                        <a:pt x="300" y="440"/>
                      </a:cubicBezTo>
                      <a:cubicBezTo>
                        <a:pt x="340" y="560"/>
                        <a:pt x="468" y="840"/>
                        <a:pt x="540" y="1064"/>
                      </a:cubicBezTo>
                      <a:cubicBezTo>
                        <a:pt x="612" y="1288"/>
                        <a:pt x="692" y="1584"/>
                        <a:pt x="732" y="1784"/>
                      </a:cubicBezTo>
                      <a:cubicBezTo>
                        <a:pt x="772" y="1984"/>
                        <a:pt x="780" y="2176"/>
                        <a:pt x="780" y="2264"/>
                      </a:cubicBezTo>
                      <a:cubicBezTo>
                        <a:pt x="780" y="2352"/>
                        <a:pt x="779" y="2375"/>
                        <a:pt x="732" y="2312"/>
                      </a:cubicBezTo>
                      <a:cubicBezTo>
                        <a:pt x="685" y="2249"/>
                        <a:pt x="576" y="2034"/>
                        <a:pt x="496" y="1887"/>
                      </a:cubicBezTo>
                      <a:cubicBezTo>
                        <a:pt x="416" y="1740"/>
                        <a:pt x="304" y="1527"/>
                        <a:pt x="253" y="1432"/>
                      </a:cubicBezTo>
                    </a:path>
                  </a:pathLst>
                </a:custGeom>
                <a:solidFill>
                  <a:schemeClr val="accent2">
                    <a:alpha val="50195"/>
                  </a:schemeClr>
                </a:solidFill>
                <a:ln>
                  <a:noFill/>
                </a:ln>
              </p:spPr>
              <p:txBody>
                <a:bodyPr anchor="ctr" bIns="45720" lIns="91440" rIns="91440" tIns="45720" vert="horz" wrap="none"/>
                <a:lstStyle>
                  <a:lvl1pPr algn="l" eaLnBrk="1" fontAlgn="base" hangingPunct="1" indent="0" latinLnBrk="1" marL="0" rtl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FontTx/>
                    <a:buNone/>
                    <a:defRPr baseline="0" b="0" sz="1800" i="0" u="none">
                      <a:solidFill>
                        <a:schemeClr val="dk1"/>
                      </a:solidFill>
                      <a:latin typeface="Palatino Linotype" pitchFamily="18" charset="0"/>
                      <a:sym typeface="Palatino Linotype" pitchFamily="18" charset="0"/>
                    </a:defRPr>
                  </a:lvl1pPr>
                  <a:lvl2pPr algn="l" eaLnBrk="1" fontAlgn="base" hangingPunct="1" indent="0" latinLnBrk="1" marL="457200" rtl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FontTx/>
                    <a:buNone/>
                    <a:defRPr baseline="0" b="0" sz="1800" i="0" u="none">
                      <a:solidFill>
                        <a:schemeClr val="dk1"/>
                      </a:solidFill>
                      <a:latin typeface="Palatino Linotype" pitchFamily="18" charset="0"/>
                      <a:sym typeface="Palatino Linotype" pitchFamily="18" charset="0"/>
                    </a:defRPr>
                  </a:lvl2pPr>
                  <a:lvl3pPr algn="l" eaLnBrk="1" fontAlgn="base" hangingPunct="1" indent="0" latinLnBrk="1" marL="914400" rtl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FontTx/>
                    <a:buNone/>
                    <a:defRPr baseline="0" b="0" sz="1800" i="0" u="none">
                      <a:solidFill>
                        <a:schemeClr val="dk1"/>
                      </a:solidFill>
                      <a:latin typeface="Palatino Linotype" pitchFamily="18" charset="0"/>
                      <a:sym typeface="Palatino Linotype" pitchFamily="18" charset="0"/>
                    </a:defRPr>
                  </a:lvl3pPr>
                  <a:lvl4pPr algn="l" eaLnBrk="1" fontAlgn="base" hangingPunct="1" indent="0" latinLnBrk="1" marL="1371600" rtl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FontTx/>
                    <a:buNone/>
                    <a:defRPr baseline="0" b="0" sz="1800" i="0" u="none">
                      <a:solidFill>
                        <a:schemeClr val="dk1"/>
                      </a:solidFill>
                      <a:latin typeface="Palatino Linotype" pitchFamily="18" charset="0"/>
                      <a:sym typeface="Palatino Linotype" pitchFamily="18" charset="0"/>
                    </a:defRPr>
                  </a:lvl4pPr>
                  <a:lvl5pPr algn="l" eaLnBrk="1" fontAlgn="base" hangingPunct="1" indent="0" latinLnBrk="1" marL="1828800" rtl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FontTx/>
                    <a:buNone/>
                    <a:defRPr baseline="0" b="0" sz="1800" i="0" u="none">
                      <a:solidFill>
                        <a:schemeClr val="dk1"/>
                      </a:solidFill>
                      <a:latin typeface="Palatino Linotype" pitchFamily="18" charset="0"/>
                      <a:sym typeface="Palatino Linotype" pitchFamily="18" charset="0"/>
                    </a:defRPr>
                  </a:lvl5pPr>
                </a:lstStyle>
                <a:p>
                  <a:pPr eaLnBrk="1" hangingPunct="1" latinLnBrk="1" lvl="0"/>
                  <a:endParaRPr altLang="en-US" lang="ru-RU"/>
                </a:p>
              </p:txBody>
            </p:sp>
          </p:grpSp>
          <p:grpSp>
            <p:nvGrpSpPr>
              <p:cNvPr id="25" name=""/>
              <p:cNvGrpSpPr/>
              <p:nvPr/>
            </p:nvGrpSpPr>
            <p:grpSpPr>
              <a:xfrm rot="0">
                <a:off x="1478" y="3479"/>
                <a:ext cx="930" cy="764"/>
                <a:chOff x="3387" y="1456"/>
                <a:chExt cx="1707" cy="1402"/>
              </a:xfrm>
            </p:grpSpPr>
            <p:sp>
              <p:nvSpPr>
                <p:cNvPr id="1048618" name=""/>
                <p:cNvSpPr/>
                <p:nvPr/>
              </p:nvSpPr>
              <p:spPr bwMode="white">
                <a:xfrm rot="21428824" flipH="1">
                  <a:off x="3387" y="1657"/>
                  <a:ext cx="706" cy="1014"/>
                </a:xfrm>
                <a:custGeom>
                  <a:avLst/>
                  <a:gdLst>
                    <a:gd name="l" fmla="*/ 0 w 1456"/>
                    <a:gd name="t" fmla="*/ 0 h 2088"/>
                    <a:gd name="r" fmla="*/ 1456 w 1456"/>
                    <a:gd name="b" fmla="*/ 2088 h 2088"/>
                  </a:gdLst>
                  <a:ahLst/>
                  <a:rect l="l" t="t" r="r" b="b"/>
                  <a:pathLst>
                    <a:path w="1456" h="2088">
                      <a:moveTo>
                        <a:pt x="184" y="48"/>
                      </a:moveTo>
                      <a:cubicBezTo>
                        <a:pt x="288" y="48"/>
                        <a:pt x="480" y="0"/>
                        <a:pt x="664" y="192"/>
                      </a:cubicBezTo>
                      <a:cubicBezTo>
                        <a:pt x="848" y="384"/>
                        <a:pt x="1160" y="904"/>
                        <a:pt x="1288" y="1200"/>
                      </a:cubicBezTo>
                      <a:cubicBezTo>
                        <a:pt x="1416" y="1496"/>
                        <a:pt x="1416" y="1848"/>
                        <a:pt x="1432" y="1968"/>
                      </a:cubicBezTo>
                      <a:cubicBezTo>
                        <a:pt x="1448" y="2088"/>
                        <a:pt x="1456" y="2048"/>
                        <a:pt x="1384" y="1920"/>
                      </a:cubicBezTo>
                      <a:cubicBezTo>
                        <a:pt x="1312" y="1792"/>
                        <a:pt x="1128" y="1424"/>
                        <a:pt x="1000" y="1200"/>
                      </a:cubicBezTo>
                      <a:cubicBezTo>
                        <a:pt x="872" y="976"/>
                        <a:pt x="736" y="736"/>
                        <a:pt x="616" y="576"/>
                      </a:cubicBezTo>
                      <a:cubicBezTo>
                        <a:pt x="496" y="416"/>
                        <a:pt x="344" y="288"/>
                        <a:pt x="280" y="240"/>
                      </a:cubicBezTo>
                      <a:cubicBezTo>
                        <a:pt x="216" y="192"/>
                        <a:pt x="200" y="240"/>
                        <a:pt x="232" y="288"/>
                      </a:cubicBezTo>
                      <a:cubicBezTo>
                        <a:pt x="264" y="336"/>
                        <a:pt x="384" y="416"/>
                        <a:pt x="472" y="528"/>
                      </a:cubicBezTo>
                      <a:cubicBezTo>
                        <a:pt x="560" y="640"/>
                        <a:pt x="648" y="776"/>
                        <a:pt x="760" y="960"/>
                      </a:cubicBezTo>
                      <a:cubicBezTo>
                        <a:pt x="872" y="1144"/>
                        <a:pt x="1040" y="1456"/>
                        <a:pt x="1144" y="1632"/>
                      </a:cubicBezTo>
                      <a:cubicBezTo>
                        <a:pt x="1248" y="1808"/>
                        <a:pt x="1352" y="1952"/>
                        <a:pt x="1384" y="2016"/>
                      </a:cubicBezTo>
                      <a:cubicBezTo>
                        <a:pt x="1416" y="2080"/>
                        <a:pt x="1384" y="2048"/>
                        <a:pt x="1336" y="2016"/>
                      </a:cubicBezTo>
                      <a:cubicBezTo>
                        <a:pt x="1288" y="1984"/>
                        <a:pt x="1224" y="1944"/>
                        <a:pt x="1096" y="1824"/>
                      </a:cubicBezTo>
                      <a:cubicBezTo>
                        <a:pt x="968" y="1704"/>
                        <a:pt x="736" y="1504"/>
                        <a:pt x="568" y="1296"/>
                      </a:cubicBezTo>
                      <a:cubicBezTo>
                        <a:pt x="400" y="1088"/>
                        <a:pt x="176" y="760"/>
                        <a:pt x="88" y="576"/>
                      </a:cubicBezTo>
                      <a:cubicBezTo>
                        <a:pt x="0" y="392"/>
                        <a:pt x="24" y="280"/>
                        <a:pt x="40" y="192"/>
                      </a:cubicBezTo>
                      <a:cubicBezTo>
                        <a:pt x="56" y="104"/>
                        <a:pt x="80" y="48"/>
                        <a:pt x="184" y="48"/>
                      </a:cubicBezTo>
                    </a:path>
                  </a:pathLst>
                </a:custGeom>
                <a:solidFill>
                  <a:schemeClr val="accent2">
                    <a:alpha val="50195"/>
                  </a:schemeClr>
                </a:solidFill>
                <a:ln>
                  <a:noFill/>
                </a:ln>
              </p:spPr>
              <p:txBody>
                <a:bodyPr anchor="ctr" bIns="45720" lIns="91440" rIns="91440" tIns="45720" vert="horz" wrap="none"/>
                <a:lstStyle>
                  <a:lvl1pPr algn="l" eaLnBrk="1" fontAlgn="base" hangingPunct="1" indent="0" latinLnBrk="1" marL="0" rtl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FontTx/>
                    <a:buNone/>
                    <a:defRPr baseline="0" b="0" sz="1800" i="0" u="none">
                      <a:solidFill>
                        <a:schemeClr val="dk1"/>
                      </a:solidFill>
                      <a:latin typeface="Palatino Linotype" pitchFamily="18" charset="0"/>
                      <a:sym typeface="Palatino Linotype" pitchFamily="18" charset="0"/>
                    </a:defRPr>
                  </a:lvl1pPr>
                  <a:lvl2pPr algn="l" eaLnBrk="1" fontAlgn="base" hangingPunct="1" indent="0" latinLnBrk="1" marL="457200" rtl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FontTx/>
                    <a:buNone/>
                    <a:defRPr baseline="0" b="0" sz="1800" i="0" u="none">
                      <a:solidFill>
                        <a:schemeClr val="dk1"/>
                      </a:solidFill>
                      <a:latin typeface="Palatino Linotype" pitchFamily="18" charset="0"/>
                      <a:sym typeface="Palatino Linotype" pitchFamily="18" charset="0"/>
                    </a:defRPr>
                  </a:lvl2pPr>
                  <a:lvl3pPr algn="l" eaLnBrk="1" fontAlgn="base" hangingPunct="1" indent="0" latinLnBrk="1" marL="914400" rtl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FontTx/>
                    <a:buNone/>
                    <a:defRPr baseline="0" b="0" sz="1800" i="0" u="none">
                      <a:solidFill>
                        <a:schemeClr val="dk1"/>
                      </a:solidFill>
                      <a:latin typeface="Palatino Linotype" pitchFamily="18" charset="0"/>
                      <a:sym typeface="Palatino Linotype" pitchFamily="18" charset="0"/>
                    </a:defRPr>
                  </a:lvl3pPr>
                  <a:lvl4pPr algn="l" eaLnBrk="1" fontAlgn="base" hangingPunct="1" indent="0" latinLnBrk="1" marL="1371600" rtl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FontTx/>
                    <a:buNone/>
                    <a:defRPr baseline="0" b="0" sz="1800" i="0" u="none">
                      <a:solidFill>
                        <a:schemeClr val="dk1"/>
                      </a:solidFill>
                      <a:latin typeface="Palatino Linotype" pitchFamily="18" charset="0"/>
                      <a:sym typeface="Palatino Linotype" pitchFamily="18" charset="0"/>
                    </a:defRPr>
                  </a:lvl4pPr>
                  <a:lvl5pPr algn="l" eaLnBrk="1" fontAlgn="base" hangingPunct="1" indent="0" latinLnBrk="1" marL="1828800" rtl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FontTx/>
                    <a:buNone/>
                    <a:defRPr baseline="0" b="0" sz="1800" i="0" u="none">
                      <a:solidFill>
                        <a:schemeClr val="dk1"/>
                      </a:solidFill>
                      <a:latin typeface="Palatino Linotype" pitchFamily="18" charset="0"/>
                      <a:sym typeface="Palatino Linotype" pitchFamily="18" charset="0"/>
                    </a:defRPr>
                  </a:lvl5pPr>
                </a:lstStyle>
                <a:p>
                  <a:pPr eaLnBrk="1" hangingPunct="1" latinLnBrk="1" lvl="0"/>
                  <a:endParaRPr altLang="en-US" lang="ru-RU"/>
                </a:p>
              </p:txBody>
            </p:sp>
            <p:sp>
              <p:nvSpPr>
                <p:cNvPr id="1048619" name=""/>
                <p:cNvSpPr/>
                <p:nvPr/>
              </p:nvSpPr>
              <p:spPr bwMode="white">
                <a:xfrm rot="20855058">
                  <a:off x="4388" y="1456"/>
                  <a:ext cx="706" cy="1014"/>
                </a:xfrm>
                <a:custGeom>
                  <a:avLst/>
                  <a:gdLst>
                    <a:gd name="l" fmla="*/ 0 w 1456"/>
                    <a:gd name="t" fmla="*/ 0 h 2088"/>
                    <a:gd name="r" fmla="*/ 1456 w 1456"/>
                    <a:gd name="b" fmla="*/ 2088 h 2088"/>
                  </a:gdLst>
                  <a:ahLst/>
                  <a:rect l="l" t="t" r="r" b="b"/>
                  <a:pathLst>
                    <a:path w="1456" h="2088">
                      <a:moveTo>
                        <a:pt x="184" y="48"/>
                      </a:moveTo>
                      <a:cubicBezTo>
                        <a:pt x="288" y="48"/>
                        <a:pt x="480" y="0"/>
                        <a:pt x="664" y="192"/>
                      </a:cubicBezTo>
                      <a:cubicBezTo>
                        <a:pt x="848" y="384"/>
                        <a:pt x="1160" y="904"/>
                        <a:pt x="1288" y="1200"/>
                      </a:cubicBezTo>
                      <a:cubicBezTo>
                        <a:pt x="1416" y="1496"/>
                        <a:pt x="1416" y="1848"/>
                        <a:pt x="1432" y="1968"/>
                      </a:cubicBezTo>
                      <a:cubicBezTo>
                        <a:pt x="1448" y="2088"/>
                        <a:pt x="1456" y="2048"/>
                        <a:pt x="1384" y="1920"/>
                      </a:cubicBezTo>
                      <a:cubicBezTo>
                        <a:pt x="1312" y="1792"/>
                        <a:pt x="1128" y="1424"/>
                        <a:pt x="1000" y="1200"/>
                      </a:cubicBezTo>
                      <a:cubicBezTo>
                        <a:pt x="872" y="976"/>
                        <a:pt x="736" y="736"/>
                        <a:pt x="616" y="576"/>
                      </a:cubicBezTo>
                      <a:cubicBezTo>
                        <a:pt x="496" y="416"/>
                        <a:pt x="344" y="288"/>
                        <a:pt x="280" y="240"/>
                      </a:cubicBezTo>
                      <a:cubicBezTo>
                        <a:pt x="216" y="192"/>
                        <a:pt x="200" y="240"/>
                        <a:pt x="232" y="288"/>
                      </a:cubicBezTo>
                      <a:cubicBezTo>
                        <a:pt x="264" y="336"/>
                        <a:pt x="384" y="416"/>
                        <a:pt x="472" y="528"/>
                      </a:cubicBezTo>
                      <a:cubicBezTo>
                        <a:pt x="560" y="640"/>
                        <a:pt x="648" y="776"/>
                        <a:pt x="760" y="960"/>
                      </a:cubicBezTo>
                      <a:cubicBezTo>
                        <a:pt x="872" y="1144"/>
                        <a:pt x="1040" y="1456"/>
                        <a:pt x="1144" y="1632"/>
                      </a:cubicBezTo>
                      <a:cubicBezTo>
                        <a:pt x="1248" y="1808"/>
                        <a:pt x="1352" y="1952"/>
                        <a:pt x="1384" y="2016"/>
                      </a:cubicBezTo>
                      <a:cubicBezTo>
                        <a:pt x="1416" y="2080"/>
                        <a:pt x="1384" y="2048"/>
                        <a:pt x="1336" y="2016"/>
                      </a:cubicBezTo>
                      <a:cubicBezTo>
                        <a:pt x="1288" y="1984"/>
                        <a:pt x="1224" y="1944"/>
                        <a:pt x="1096" y="1824"/>
                      </a:cubicBezTo>
                      <a:cubicBezTo>
                        <a:pt x="968" y="1704"/>
                        <a:pt x="736" y="1504"/>
                        <a:pt x="568" y="1296"/>
                      </a:cubicBezTo>
                      <a:cubicBezTo>
                        <a:pt x="400" y="1088"/>
                        <a:pt x="176" y="760"/>
                        <a:pt x="88" y="576"/>
                      </a:cubicBezTo>
                      <a:cubicBezTo>
                        <a:pt x="0" y="392"/>
                        <a:pt x="24" y="280"/>
                        <a:pt x="40" y="192"/>
                      </a:cubicBezTo>
                      <a:cubicBezTo>
                        <a:pt x="56" y="104"/>
                        <a:pt x="80" y="48"/>
                        <a:pt x="184" y="48"/>
                      </a:cubicBezTo>
                    </a:path>
                  </a:pathLst>
                </a:custGeom>
                <a:solidFill>
                  <a:schemeClr val="accent2">
                    <a:alpha val="50195"/>
                  </a:schemeClr>
                </a:solidFill>
                <a:ln>
                  <a:noFill/>
                </a:ln>
              </p:spPr>
              <p:txBody>
                <a:bodyPr anchor="ctr" bIns="45720" lIns="91440" rIns="91440" tIns="45720" vert="horz" wrap="none"/>
                <a:lstStyle>
                  <a:lvl1pPr algn="l" eaLnBrk="1" fontAlgn="base" hangingPunct="1" indent="0" latinLnBrk="1" marL="0" rtl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FontTx/>
                    <a:buNone/>
                    <a:defRPr baseline="0" b="0" sz="1800" i="0" u="none">
                      <a:solidFill>
                        <a:schemeClr val="dk1"/>
                      </a:solidFill>
                      <a:latin typeface="Palatino Linotype" pitchFamily="18" charset="0"/>
                      <a:sym typeface="Palatino Linotype" pitchFamily="18" charset="0"/>
                    </a:defRPr>
                  </a:lvl1pPr>
                  <a:lvl2pPr algn="l" eaLnBrk="1" fontAlgn="base" hangingPunct="1" indent="0" latinLnBrk="1" marL="457200" rtl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FontTx/>
                    <a:buNone/>
                    <a:defRPr baseline="0" b="0" sz="1800" i="0" u="none">
                      <a:solidFill>
                        <a:schemeClr val="dk1"/>
                      </a:solidFill>
                      <a:latin typeface="Palatino Linotype" pitchFamily="18" charset="0"/>
                      <a:sym typeface="Palatino Linotype" pitchFamily="18" charset="0"/>
                    </a:defRPr>
                  </a:lvl2pPr>
                  <a:lvl3pPr algn="l" eaLnBrk="1" fontAlgn="base" hangingPunct="1" indent="0" latinLnBrk="1" marL="914400" rtl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FontTx/>
                    <a:buNone/>
                    <a:defRPr baseline="0" b="0" sz="1800" i="0" u="none">
                      <a:solidFill>
                        <a:schemeClr val="dk1"/>
                      </a:solidFill>
                      <a:latin typeface="Palatino Linotype" pitchFamily="18" charset="0"/>
                      <a:sym typeface="Palatino Linotype" pitchFamily="18" charset="0"/>
                    </a:defRPr>
                  </a:lvl3pPr>
                  <a:lvl4pPr algn="l" eaLnBrk="1" fontAlgn="base" hangingPunct="1" indent="0" latinLnBrk="1" marL="1371600" rtl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FontTx/>
                    <a:buNone/>
                    <a:defRPr baseline="0" b="0" sz="1800" i="0" u="none">
                      <a:solidFill>
                        <a:schemeClr val="dk1"/>
                      </a:solidFill>
                      <a:latin typeface="Palatino Linotype" pitchFamily="18" charset="0"/>
                      <a:sym typeface="Palatino Linotype" pitchFamily="18" charset="0"/>
                    </a:defRPr>
                  </a:lvl4pPr>
                  <a:lvl5pPr algn="l" eaLnBrk="1" fontAlgn="base" hangingPunct="1" indent="0" latinLnBrk="1" marL="1828800" rtl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FontTx/>
                    <a:buNone/>
                    <a:defRPr baseline="0" b="0" sz="1800" i="0" u="none">
                      <a:solidFill>
                        <a:schemeClr val="dk1"/>
                      </a:solidFill>
                      <a:latin typeface="Palatino Linotype" pitchFamily="18" charset="0"/>
                      <a:sym typeface="Palatino Linotype" pitchFamily="18" charset="0"/>
                    </a:defRPr>
                  </a:lvl5pPr>
                </a:lstStyle>
                <a:p>
                  <a:pPr eaLnBrk="1" hangingPunct="1" latinLnBrk="1" lvl="0"/>
                  <a:endParaRPr altLang="en-US" lang="ru-RU"/>
                </a:p>
              </p:txBody>
            </p:sp>
            <p:sp>
              <p:nvSpPr>
                <p:cNvPr id="1048620" name=""/>
                <p:cNvSpPr/>
                <p:nvPr/>
              </p:nvSpPr>
              <p:spPr bwMode="white">
                <a:xfrm rot="0">
                  <a:off x="4086" y="1694"/>
                  <a:ext cx="474" cy="1164"/>
                </a:xfrm>
                <a:custGeom>
                  <a:avLst/>
                  <a:gdLst>
                    <a:gd name="l" fmla="*/ 0 w 980"/>
                    <a:gd name="t" fmla="*/ 0 h 2408"/>
                    <a:gd name="r" fmla="*/ 980 w 980"/>
                    <a:gd name="b" fmla="*/ 2408 h 2408"/>
                  </a:gdLst>
                  <a:ahLst/>
                  <a:rect l="l" t="t" r="r" b="b"/>
                  <a:pathLst>
                    <a:path w="980" h="2408">
                      <a:moveTo>
                        <a:pt x="253" y="1432"/>
                      </a:moveTo>
                      <a:cubicBezTo>
                        <a:pt x="184" y="1264"/>
                        <a:pt x="122" y="1070"/>
                        <a:pt x="82" y="881"/>
                      </a:cubicBezTo>
                      <a:cubicBezTo>
                        <a:pt x="42" y="692"/>
                        <a:pt x="0" y="433"/>
                        <a:pt x="12" y="296"/>
                      </a:cubicBezTo>
                      <a:cubicBezTo>
                        <a:pt x="24" y="159"/>
                        <a:pt x="84" y="96"/>
                        <a:pt x="156" y="56"/>
                      </a:cubicBezTo>
                      <a:cubicBezTo>
                        <a:pt x="228" y="16"/>
                        <a:pt x="364" y="0"/>
                        <a:pt x="444" y="56"/>
                      </a:cubicBezTo>
                      <a:cubicBezTo>
                        <a:pt x="524" y="112"/>
                        <a:pt x="564" y="216"/>
                        <a:pt x="636" y="392"/>
                      </a:cubicBezTo>
                      <a:cubicBezTo>
                        <a:pt x="708" y="568"/>
                        <a:pt x="820" y="840"/>
                        <a:pt x="876" y="1112"/>
                      </a:cubicBezTo>
                      <a:cubicBezTo>
                        <a:pt x="932" y="1384"/>
                        <a:pt x="964" y="1816"/>
                        <a:pt x="972" y="2024"/>
                      </a:cubicBezTo>
                      <a:cubicBezTo>
                        <a:pt x="980" y="2232"/>
                        <a:pt x="940" y="2312"/>
                        <a:pt x="924" y="2360"/>
                      </a:cubicBezTo>
                      <a:cubicBezTo>
                        <a:pt x="908" y="2408"/>
                        <a:pt x="892" y="2384"/>
                        <a:pt x="876" y="2312"/>
                      </a:cubicBezTo>
                      <a:cubicBezTo>
                        <a:pt x="860" y="2240"/>
                        <a:pt x="860" y="2096"/>
                        <a:pt x="828" y="1928"/>
                      </a:cubicBezTo>
                      <a:cubicBezTo>
                        <a:pt x="796" y="1760"/>
                        <a:pt x="756" y="1544"/>
                        <a:pt x="684" y="1304"/>
                      </a:cubicBezTo>
                      <a:cubicBezTo>
                        <a:pt x="612" y="1064"/>
                        <a:pt x="460" y="648"/>
                        <a:pt x="396" y="488"/>
                      </a:cubicBezTo>
                      <a:cubicBezTo>
                        <a:pt x="332" y="328"/>
                        <a:pt x="316" y="352"/>
                        <a:pt x="300" y="344"/>
                      </a:cubicBezTo>
                      <a:cubicBezTo>
                        <a:pt x="284" y="336"/>
                        <a:pt x="260" y="320"/>
                        <a:pt x="300" y="440"/>
                      </a:cubicBezTo>
                      <a:cubicBezTo>
                        <a:pt x="340" y="560"/>
                        <a:pt x="468" y="840"/>
                        <a:pt x="540" y="1064"/>
                      </a:cubicBezTo>
                      <a:cubicBezTo>
                        <a:pt x="612" y="1288"/>
                        <a:pt x="692" y="1584"/>
                        <a:pt x="732" y="1784"/>
                      </a:cubicBezTo>
                      <a:cubicBezTo>
                        <a:pt x="772" y="1984"/>
                        <a:pt x="780" y="2176"/>
                        <a:pt x="780" y="2264"/>
                      </a:cubicBezTo>
                      <a:cubicBezTo>
                        <a:pt x="780" y="2352"/>
                        <a:pt x="779" y="2375"/>
                        <a:pt x="732" y="2312"/>
                      </a:cubicBezTo>
                      <a:cubicBezTo>
                        <a:pt x="685" y="2249"/>
                        <a:pt x="576" y="2034"/>
                        <a:pt x="496" y="1887"/>
                      </a:cubicBezTo>
                      <a:cubicBezTo>
                        <a:pt x="416" y="1740"/>
                        <a:pt x="304" y="1527"/>
                        <a:pt x="253" y="1432"/>
                      </a:cubicBezTo>
                    </a:path>
                  </a:pathLst>
                </a:custGeom>
                <a:solidFill>
                  <a:schemeClr val="accent2">
                    <a:alpha val="50195"/>
                  </a:schemeClr>
                </a:solidFill>
                <a:ln>
                  <a:noFill/>
                </a:ln>
              </p:spPr>
              <p:txBody>
                <a:bodyPr anchor="ctr" bIns="45720" lIns="91440" rIns="91440" tIns="45720" vert="horz" wrap="none"/>
                <a:lstStyle>
                  <a:lvl1pPr algn="l" eaLnBrk="1" fontAlgn="base" hangingPunct="1" indent="0" latinLnBrk="1" marL="0" rtl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FontTx/>
                    <a:buNone/>
                    <a:defRPr baseline="0" b="0" sz="1800" i="0" u="none">
                      <a:solidFill>
                        <a:schemeClr val="dk1"/>
                      </a:solidFill>
                      <a:latin typeface="Palatino Linotype" pitchFamily="18" charset="0"/>
                      <a:sym typeface="Palatino Linotype" pitchFamily="18" charset="0"/>
                    </a:defRPr>
                  </a:lvl1pPr>
                  <a:lvl2pPr algn="l" eaLnBrk="1" fontAlgn="base" hangingPunct="1" indent="0" latinLnBrk="1" marL="457200" rtl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FontTx/>
                    <a:buNone/>
                    <a:defRPr baseline="0" b="0" sz="1800" i="0" u="none">
                      <a:solidFill>
                        <a:schemeClr val="dk1"/>
                      </a:solidFill>
                      <a:latin typeface="Palatino Linotype" pitchFamily="18" charset="0"/>
                      <a:sym typeface="Palatino Linotype" pitchFamily="18" charset="0"/>
                    </a:defRPr>
                  </a:lvl2pPr>
                  <a:lvl3pPr algn="l" eaLnBrk="1" fontAlgn="base" hangingPunct="1" indent="0" latinLnBrk="1" marL="914400" rtl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FontTx/>
                    <a:buNone/>
                    <a:defRPr baseline="0" b="0" sz="1800" i="0" u="none">
                      <a:solidFill>
                        <a:schemeClr val="dk1"/>
                      </a:solidFill>
                      <a:latin typeface="Palatino Linotype" pitchFamily="18" charset="0"/>
                      <a:sym typeface="Palatino Linotype" pitchFamily="18" charset="0"/>
                    </a:defRPr>
                  </a:lvl3pPr>
                  <a:lvl4pPr algn="l" eaLnBrk="1" fontAlgn="base" hangingPunct="1" indent="0" latinLnBrk="1" marL="1371600" rtl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FontTx/>
                    <a:buNone/>
                    <a:defRPr baseline="0" b="0" sz="1800" i="0" u="none">
                      <a:solidFill>
                        <a:schemeClr val="dk1"/>
                      </a:solidFill>
                      <a:latin typeface="Palatino Linotype" pitchFamily="18" charset="0"/>
                      <a:sym typeface="Palatino Linotype" pitchFamily="18" charset="0"/>
                    </a:defRPr>
                  </a:lvl4pPr>
                  <a:lvl5pPr algn="l" eaLnBrk="1" fontAlgn="base" hangingPunct="1" indent="0" latinLnBrk="1" marL="1828800" rtl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FontTx/>
                    <a:buNone/>
                    <a:defRPr baseline="0" b="0" sz="1800" i="0" u="none">
                      <a:solidFill>
                        <a:schemeClr val="dk1"/>
                      </a:solidFill>
                      <a:latin typeface="Palatino Linotype" pitchFamily="18" charset="0"/>
                      <a:sym typeface="Palatino Linotype" pitchFamily="18" charset="0"/>
                    </a:defRPr>
                  </a:lvl5pPr>
                </a:lstStyle>
                <a:p>
                  <a:pPr eaLnBrk="1" hangingPunct="1" latinLnBrk="1" lvl="0"/>
                  <a:endParaRPr altLang="en-US" lang="ru-RU"/>
                </a:p>
              </p:txBody>
            </p:sp>
          </p:grpSp>
          <p:sp>
            <p:nvSpPr>
              <p:cNvPr id="1048621" name=""/>
              <p:cNvSpPr/>
              <p:nvPr/>
            </p:nvSpPr>
            <p:spPr bwMode="white">
              <a:xfrm rot="20855058">
                <a:off x="818" y="3141"/>
                <a:ext cx="527" cy="756"/>
              </a:xfrm>
              <a:custGeom>
                <a:avLst/>
                <a:gdLst>
                  <a:gd name="l" fmla="*/ 0 w 1456"/>
                  <a:gd name="t" fmla="*/ 0 h 2088"/>
                  <a:gd name="r" fmla="*/ 1456 w 1456"/>
                  <a:gd name="b" fmla="*/ 2088 h 2088"/>
                </a:gdLst>
                <a:ahLst/>
                <a:rect l="l" t="t" r="r" b="b"/>
                <a:pathLst>
                  <a:path w="1456" h="2088">
                    <a:moveTo>
                      <a:pt x="184" y="48"/>
                    </a:moveTo>
                    <a:cubicBezTo>
                      <a:pt x="288" y="48"/>
                      <a:pt x="480" y="0"/>
                      <a:pt x="664" y="192"/>
                    </a:cubicBezTo>
                    <a:cubicBezTo>
                      <a:pt x="848" y="384"/>
                      <a:pt x="1160" y="904"/>
                      <a:pt x="1288" y="1200"/>
                    </a:cubicBezTo>
                    <a:cubicBezTo>
                      <a:pt x="1416" y="1496"/>
                      <a:pt x="1416" y="1848"/>
                      <a:pt x="1432" y="1968"/>
                    </a:cubicBezTo>
                    <a:cubicBezTo>
                      <a:pt x="1448" y="2088"/>
                      <a:pt x="1456" y="2048"/>
                      <a:pt x="1384" y="1920"/>
                    </a:cubicBezTo>
                    <a:cubicBezTo>
                      <a:pt x="1312" y="1792"/>
                      <a:pt x="1128" y="1424"/>
                      <a:pt x="1000" y="1200"/>
                    </a:cubicBezTo>
                    <a:cubicBezTo>
                      <a:pt x="872" y="976"/>
                      <a:pt x="736" y="736"/>
                      <a:pt x="616" y="576"/>
                    </a:cubicBezTo>
                    <a:cubicBezTo>
                      <a:pt x="496" y="416"/>
                      <a:pt x="344" y="288"/>
                      <a:pt x="280" y="240"/>
                    </a:cubicBezTo>
                    <a:cubicBezTo>
                      <a:pt x="216" y="192"/>
                      <a:pt x="200" y="240"/>
                      <a:pt x="232" y="288"/>
                    </a:cubicBezTo>
                    <a:cubicBezTo>
                      <a:pt x="264" y="336"/>
                      <a:pt x="384" y="416"/>
                      <a:pt x="472" y="528"/>
                    </a:cubicBezTo>
                    <a:cubicBezTo>
                      <a:pt x="560" y="640"/>
                      <a:pt x="648" y="776"/>
                      <a:pt x="760" y="960"/>
                    </a:cubicBezTo>
                    <a:cubicBezTo>
                      <a:pt x="872" y="1144"/>
                      <a:pt x="1040" y="1456"/>
                      <a:pt x="1144" y="1632"/>
                    </a:cubicBezTo>
                    <a:cubicBezTo>
                      <a:pt x="1248" y="1808"/>
                      <a:pt x="1352" y="1952"/>
                      <a:pt x="1384" y="2016"/>
                    </a:cubicBezTo>
                    <a:cubicBezTo>
                      <a:pt x="1416" y="2080"/>
                      <a:pt x="1384" y="2048"/>
                      <a:pt x="1336" y="2016"/>
                    </a:cubicBezTo>
                    <a:cubicBezTo>
                      <a:pt x="1288" y="1984"/>
                      <a:pt x="1224" y="1944"/>
                      <a:pt x="1096" y="1824"/>
                    </a:cubicBezTo>
                    <a:cubicBezTo>
                      <a:pt x="968" y="1704"/>
                      <a:pt x="736" y="1504"/>
                      <a:pt x="568" y="1296"/>
                    </a:cubicBezTo>
                    <a:cubicBezTo>
                      <a:pt x="400" y="1088"/>
                      <a:pt x="176" y="760"/>
                      <a:pt x="88" y="576"/>
                    </a:cubicBezTo>
                    <a:cubicBezTo>
                      <a:pt x="0" y="392"/>
                      <a:pt x="24" y="280"/>
                      <a:pt x="40" y="192"/>
                    </a:cubicBezTo>
                    <a:cubicBezTo>
                      <a:pt x="56" y="104"/>
                      <a:pt x="80" y="48"/>
                      <a:pt x="184" y="48"/>
                    </a:cubicBezTo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="ctr" bIns="45720" lIns="91440" rIns="91440" tIns="45720" vert="horz" wrap="none"/>
              <a:lstStyle>
                <a:lvl1pPr algn="l" eaLnBrk="1" fontAlgn="base" hangingPunct="1" indent="0" latinLnBrk="1" marL="0" rtl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FontTx/>
                  <a:buNone/>
                  <a:defRPr baseline="0" b="0" sz="1800" i="0" u="none">
                    <a:solidFill>
                      <a:schemeClr val="dk1"/>
                    </a:solidFill>
                    <a:latin typeface="Palatino Linotype" pitchFamily="18" charset="0"/>
                    <a:sym typeface="Palatino Linotype" pitchFamily="18" charset="0"/>
                  </a:defRPr>
                </a:lvl1pPr>
                <a:lvl2pPr algn="l" eaLnBrk="1" fontAlgn="base" hangingPunct="1" indent="0" latinLnBrk="1" marL="457200" rtl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FontTx/>
                  <a:buNone/>
                  <a:defRPr baseline="0" b="0" sz="1800" i="0" u="none">
                    <a:solidFill>
                      <a:schemeClr val="dk1"/>
                    </a:solidFill>
                    <a:latin typeface="Palatino Linotype" pitchFamily="18" charset="0"/>
                    <a:sym typeface="Palatino Linotype" pitchFamily="18" charset="0"/>
                  </a:defRPr>
                </a:lvl2pPr>
                <a:lvl3pPr algn="l" eaLnBrk="1" fontAlgn="base" hangingPunct="1" indent="0" latinLnBrk="1" marL="914400" rtl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FontTx/>
                  <a:buNone/>
                  <a:defRPr baseline="0" b="0" sz="1800" i="0" u="none">
                    <a:solidFill>
                      <a:schemeClr val="dk1"/>
                    </a:solidFill>
                    <a:latin typeface="Palatino Linotype" pitchFamily="18" charset="0"/>
                    <a:sym typeface="Palatino Linotype" pitchFamily="18" charset="0"/>
                  </a:defRPr>
                </a:lvl3pPr>
                <a:lvl4pPr algn="l" eaLnBrk="1" fontAlgn="base" hangingPunct="1" indent="0" latinLnBrk="1" marL="1371600" rtl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FontTx/>
                  <a:buNone/>
                  <a:defRPr baseline="0" b="0" sz="1800" i="0" u="none">
                    <a:solidFill>
                      <a:schemeClr val="dk1"/>
                    </a:solidFill>
                    <a:latin typeface="Palatino Linotype" pitchFamily="18" charset="0"/>
                    <a:sym typeface="Palatino Linotype" pitchFamily="18" charset="0"/>
                  </a:defRPr>
                </a:lvl4pPr>
                <a:lvl5pPr algn="l" eaLnBrk="1" fontAlgn="base" hangingPunct="1" indent="0" latinLnBrk="1" marL="1828800" rtl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FontTx/>
                  <a:buNone/>
                  <a:defRPr baseline="0" b="0" sz="1800" i="0" u="none">
                    <a:solidFill>
                      <a:schemeClr val="dk1"/>
                    </a:solidFill>
                    <a:latin typeface="Palatino Linotype" pitchFamily="18" charset="0"/>
                    <a:sym typeface="Palatino Linotype" pitchFamily="18" charset="0"/>
                  </a:defRPr>
                </a:lvl5pPr>
              </a:lstStyle>
              <a:p>
                <a:pPr eaLnBrk="1" hangingPunct="1" latinLnBrk="1" lvl="0"/>
                <a:endParaRPr altLang="en-US" lang="ru-RU"/>
              </a:p>
            </p:txBody>
          </p:sp>
          <p:sp>
            <p:nvSpPr>
              <p:cNvPr id="1048622" name=""/>
              <p:cNvSpPr/>
              <p:nvPr/>
            </p:nvSpPr>
            <p:spPr bwMode="white">
              <a:xfrm rot="0">
                <a:off x="604" y="3352"/>
                <a:ext cx="353" cy="868"/>
              </a:xfrm>
              <a:custGeom>
                <a:avLst/>
                <a:gdLst>
                  <a:gd name="l" fmla="*/ 0 w 980"/>
                  <a:gd name="t" fmla="*/ 0 h 2408"/>
                  <a:gd name="r" fmla="*/ 980 w 980"/>
                  <a:gd name="b" fmla="*/ 2408 h 2408"/>
                </a:gdLst>
                <a:ahLst/>
                <a:rect l="l" t="t" r="r" b="b"/>
                <a:pathLst>
                  <a:path w="980" h="2408">
                    <a:moveTo>
                      <a:pt x="253" y="1432"/>
                    </a:moveTo>
                    <a:cubicBezTo>
                      <a:pt x="184" y="1264"/>
                      <a:pt x="122" y="1070"/>
                      <a:pt x="82" y="881"/>
                    </a:cubicBezTo>
                    <a:cubicBezTo>
                      <a:pt x="42" y="692"/>
                      <a:pt x="0" y="433"/>
                      <a:pt x="12" y="296"/>
                    </a:cubicBezTo>
                    <a:cubicBezTo>
                      <a:pt x="24" y="159"/>
                      <a:pt x="84" y="96"/>
                      <a:pt x="156" y="56"/>
                    </a:cubicBezTo>
                    <a:cubicBezTo>
                      <a:pt x="228" y="16"/>
                      <a:pt x="364" y="0"/>
                      <a:pt x="444" y="56"/>
                    </a:cubicBezTo>
                    <a:cubicBezTo>
                      <a:pt x="524" y="112"/>
                      <a:pt x="564" y="216"/>
                      <a:pt x="636" y="392"/>
                    </a:cubicBezTo>
                    <a:cubicBezTo>
                      <a:pt x="708" y="568"/>
                      <a:pt x="820" y="840"/>
                      <a:pt x="876" y="1112"/>
                    </a:cubicBezTo>
                    <a:cubicBezTo>
                      <a:pt x="932" y="1384"/>
                      <a:pt x="964" y="1816"/>
                      <a:pt x="972" y="2024"/>
                    </a:cubicBezTo>
                    <a:cubicBezTo>
                      <a:pt x="980" y="2232"/>
                      <a:pt x="940" y="2312"/>
                      <a:pt x="924" y="2360"/>
                    </a:cubicBezTo>
                    <a:cubicBezTo>
                      <a:pt x="908" y="2408"/>
                      <a:pt x="892" y="2384"/>
                      <a:pt x="876" y="2312"/>
                    </a:cubicBezTo>
                    <a:cubicBezTo>
                      <a:pt x="860" y="2240"/>
                      <a:pt x="860" y="2096"/>
                      <a:pt x="828" y="1928"/>
                    </a:cubicBezTo>
                    <a:cubicBezTo>
                      <a:pt x="796" y="1760"/>
                      <a:pt x="756" y="1544"/>
                      <a:pt x="684" y="1304"/>
                    </a:cubicBezTo>
                    <a:cubicBezTo>
                      <a:pt x="612" y="1064"/>
                      <a:pt x="460" y="648"/>
                      <a:pt x="396" y="488"/>
                    </a:cubicBezTo>
                    <a:cubicBezTo>
                      <a:pt x="332" y="328"/>
                      <a:pt x="316" y="352"/>
                      <a:pt x="300" y="344"/>
                    </a:cubicBezTo>
                    <a:cubicBezTo>
                      <a:pt x="284" y="336"/>
                      <a:pt x="260" y="320"/>
                      <a:pt x="300" y="440"/>
                    </a:cubicBezTo>
                    <a:cubicBezTo>
                      <a:pt x="340" y="560"/>
                      <a:pt x="468" y="840"/>
                      <a:pt x="540" y="1064"/>
                    </a:cubicBezTo>
                    <a:cubicBezTo>
                      <a:pt x="612" y="1288"/>
                      <a:pt x="692" y="1584"/>
                      <a:pt x="732" y="1784"/>
                    </a:cubicBezTo>
                    <a:cubicBezTo>
                      <a:pt x="772" y="1984"/>
                      <a:pt x="780" y="2176"/>
                      <a:pt x="780" y="2264"/>
                    </a:cubicBezTo>
                    <a:cubicBezTo>
                      <a:pt x="780" y="2352"/>
                      <a:pt x="779" y="2375"/>
                      <a:pt x="732" y="2312"/>
                    </a:cubicBezTo>
                    <a:cubicBezTo>
                      <a:pt x="685" y="2249"/>
                      <a:pt x="576" y="2034"/>
                      <a:pt x="496" y="1887"/>
                    </a:cubicBezTo>
                    <a:cubicBezTo>
                      <a:pt x="416" y="1740"/>
                      <a:pt x="304" y="1527"/>
                      <a:pt x="253" y="1432"/>
                    </a:cubicBezTo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="ctr" bIns="45720" lIns="91440" rIns="91440" tIns="45720" vert="horz" wrap="none"/>
              <a:lstStyle>
                <a:lvl1pPr algn="l" eaLnBrk="1" fontAlgn="base" hangingPunct="1" indent="0" latinLnBrk="1" marL="0" rtl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FontTx/>
                  <a:buNone/>
                  <a:defRPr baseline="0" b="0" sz="1800" i="0" u="none">
                    <a:solidFill>
                      <a:schemeClr val="dk1"/>
                    </a:solidFill>
                    <a:latin typeface="Palatino Linotype" pitchFamily="18" charset="0"/>
                    <a:sym typeface="Palatino Linotype" pitchFamily="18" charset="0"/>
                  </a:defRPr>
                </a:lvl1pPr>
                <a:lvl2pPr algn="l" eaLnBrk="1" fontAlgn="base" hangingPunct="1" indent="0" latinLnBrk="1" marL="457200" rtl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FontTx/>
                  <a:buNone/>
                  <a:defRPr baseline="0" b="0" sz="1800" i="0" u="none">
                    <a:solidFill>
                      <a:schemeClr val="dk1"/>
                    </a:solidFill>
                    <a:latin typeface="Palatino Linotype" pitchFamily="18" charset="0"/>
                    <a:sym typeface="Palatino Linotype" pitchFamily="18" charset="0"/>
                  </a:defRPr>
                </a:lvl2pPr>
                <a:lvl3pPr algn="l" eaLnBrk="1" fontAlgn="base" hangingPunct="1" indent="0" latinLnBrk="1" marL="914400" rtl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FontTx/>
                  <a:buNone/>
                  <a:defRPr baseline="0" b="0" sz="1800" i="0" u="none">
                    <a:solidFill>
                      <a:schemeClr val="dk1"/>
                    </a:solidFill>
                    <a:latin typeface="Palatino Linotype" pitchFamily="18" charset="0"/>
                    <a:sym typeface="Palatino Linotype" pitchFamily="18" charset="0"/>
                  </a:defRPr>
                </a:lvl3pPr>
                <a:lvl4pPr algn="l" eaLnBrk="1" fontAlgn="base" hangingPunct="1" indent="0" latinLnBrk="1" marL="1371600" rtl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FontTx/>
                  <a:buNone/>
                  <a:defRPr baseline="0" b="0" sz="1800" i="0" u="none">
                    <a:solidFill>
                      <a:schemeClr val="dk1"/>
                    </a:solidFill>
                    <a:latin typeface="Palatino Linotype" pitchFamily="18" charset="0"/>
                    <a:sym typeface="Palatino Linotype" pitchFamily="18" charset="0"/>
                  </a:defRPr>
                </a:lvl4pPr>
                <a:lvl5pPr algn="l" eaLnBrk="1" fontAlgn="base" hangingPunct="1" indent="0" latinLnBrk="1" marL="1828800" rtl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FontTx/>
                  <a:buNone/>
                  <a:defRPr baseline="0" b="0" sz="1800" i="0" u="none">
                    <a:solidFill>
                      <a:schemeClr val="dk1"/>
                    </a:solidFill>
                    <a:latin typeface="Palatino Linotype" pitchFamily="18" charset="0"/>
                    <a:sym typeface="Palatino Linotype" pitchFamily="18" charset="0"/>
                  </a:defRPr>
                </a:lvl5pPr>
              </a:lstStyle>
              <a:p>
                <a:pPr eaLnBrk="1" hangingPunct="1" latinLnBrk="1" lvl="0"/>
                <a:endParaRPr altLang="en-US" lang="ru-RU"/>
              </a:p>
            </p:txBody>
          </p:sp>
          <p:sp>
            <p:nvSpPr>
              <p:cNvPr id="1048623" name=""/>
              <p:cNvSpPr/>
              <p:nvPr/>
            </p:nvSpPr>
            <p:spPr bwMode="white">
              <a:xfrm rot="0">
                <a:off x="721" y="2948"/>
                <a:ext cx="729" cy="248"/>
              </a:xfrm>
              <a:custGeom>
                <a:avLst/>
                <a:gdLst>
                  <a:gd name="l" fmla="*/ 0 w 2020"/>
                  <a:gd name="t" fmla="*/ 0 h 688"/>
                  <a:gd name="r" fmla="*/ 2020 w 2020"/>
                  <a:gd name="b" fmla="*/ 688 h 688"/>
                </a:gdLst>
                <a:ahLst/>
                <a:rect l="l" t="t" r="r" b="b"/>
                <a:pathLst>
                  <a:path w="2020" h="688">
                    <a:moveTo>
                      <a:pt x="96" y="464"/>
                    </a:moveTo>
                    <a:cubicBezTo>
                      <a:pt x="0" y="416"/>
                      <a:pt x="48" y="408"/>
                      <a:pt x="48" y="368"/>
                    </a:cubicBezTo>
                    <a:cubicBezTo>
                      <a:pt x="48" y="328"/>
                      <a:pt x="40" y="280"/>
                      <a:pt x="96" y="224"/>
                    </a:cubicBezTo>
                    <a:cubicBezTo>
                      <a:pt x="152" y="168"/>
                      <a:pt x="240" y="64"/>
                      <a:pt x="384" y="32"/>
                    </a:cubicBezTo>
                    <a:cubicBezTo>
                      <a:pt x="528" y="0"/>
                      <a:pt x="760" y="0"/>
                      <a:pt x="960" y="32"/>
                    </a:cubicBezTo>
                    <a:cubicBezTo>
                      <a:pt x="1160" y="64"/>
                      <a:pt x="1424" y="160"/>
                      <a:pt x="1584" y="224"/>
                    </a:cubicBezTo>
                    <a:cubicBezTo>
                      <a:pt x="1744" y="288"/>
                      <a:pt x="1850" y="363"/>
                      <a:pt x="1920" y="416"/>
                    </a:cubicBezTo>
                    <a:cubicBezTo>
                      <a:pt x="1990" y="469"/>
                      <a:pt x="2020" y="520"/>
                      <a:pt x="2004" y="544"/>
                    </a:cubicBezTo>
                    <a:cubicBezTo>
                      <a:pt x="1988" y="568"/>
                      <a:pt x="1910" y="573"/>
                      <a:pt x="1824" y="560"/>
                    </a:cubicBezTo>
                    <a:cubicBezTo>
                      <a:pt x="1738" y="547"/>
                      <a:pt x="1632" y="504"/>
                      <a:pt x="1488" y="464"/>
                    </a:cubicBezTo>
                    <a:cubicBezTo>
                      <a:pt x="1344" y="424"/>
                      <a:pt x="1128" y="344"/>
                      <a:pt x="960" y="320"/>
                    </a:cubicBezTo>
                    <a:cubicBezTo>
                      <a:pt x="792" y="296"/>
                      <a:pt x="584" y="312"/>
                      <a:pt x="480" y="320"/>
                    </a:cubicBezTo>
                    <a:cubicBezTo>
                      <a:pt x="376" y="328"/>
                      <a:pt x="360" y="352"/>
                      <a:pt x="336" y="368"/>
                    </a:cubicBezTo>
                    <a:cubicBezTo>
                      <a:pt x="312" y="384"/>
                      <a:pt x="304" y="416"/>
                      <a:pt x="336" y="416"/>
                    </a:cubicBezTo>
                    <a:cubicBezTo>
                      <a:pt x="368" y="416"/>
                      <a:pt x="424" y="376"/>
                      <a:pt x="528" y="368"/>
                    </a:cubicBezTo>
                    <a:cubicBezTo>
                      <a:pt x="632" y="360"/>
                      <a:pt x="784" y="336"/>
                      <a:pt x="960" y="368"/>
                    </a:cubicBezTo>
                    <a:cubicBezTo>
                      <a:pt x="1136" y="400"/>
                      <a:pt x="1472" y="520"/>
                      <a:pt x="1584" y="560"/>
                    </a:cubicBezTo>
                    <a:cubicBezTo>
                      <a:pt x="1696" y="600"/>
                      <a:pt x="1664" y="592"/>
                      <a:pt x="1632" y="608"/>
                    </a:cubicBezTo>
                    <a:cubicBezTo>
                      <a:pt x="1600" y="624"/>
                      <a:pt x="1560" y="648"/>
                      <a:pt x="1392" y="656"/>
                    </a:cubicBezTo>
                    <a:cubicBezTo>
                      <a:pt x="1224" y="664"/>
                      <a:pt x="840" y="688"/>
                      <a:pt x="624" y="656"/>
                    </a:cubicBezTo>
                    <a:cubicBezTo>
                      <a:pt x="408" y="624"/>
                      <a:pt x="192" y="512"/>
                      <a:pt x="96" y="464"/>
                    </a:cubicBezTo>
                  </a:path>
                </a:pathLst>
              </a:custGeom>
              <a:solidFill>
                <a:schemeClr val="accent2">
                  <a:alpha val="50195"/>
                </a:schemeClr>
              </a:solidFill>
              <a:ln>
                <a:noFill/>
              </a:ln>
            </p:spPr>
            <p:txBody>
              <a:bodyPr anchor="ctr" bIns="45720" lIns="91440" rIns="91440" tIns="45720" vert="horz" wrap="none"/>
              <a:lstStyle>
                <a:lvl1pPr algn="l" eaLnBrk="1" fontAlgn="base" hangingPunct="1" indent="0" latinLnBrk="1" marL="0" rtl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FontTx/>
                  <a:buNone/>
                  <a:defRPr baseline="0" b="0" sz="1800" i="0" u="none">
                    <a:solidFill>
                      <a:schemeClr val="dk1"/>
                    </a:solidFill>
                    <a:latin typeface="Palatino Linotype" pitchFamily="18" charset="0"/>
                    <a:sym typeface="Palatino Linotype" pitchFamily="18" charset="0"/>
                  </a:defRPr>
                </a:lvl1pPr>
                <a:lvl2pPr algn="l" eaLnBrk="1" fontAlgn="base" hangingPunct="1" indent="0" latinLnBrk="1" marL="457200" rtl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FontTx/>
                  <a:buNone/>
                  <a:defRPr baseline="0" b="0" sz="1800" i="0" u="none">
                    <a:solidFill>
                      <a:schemeClr val="dk1"/>
                    </a:solidFill>
                    <a:latin typeface="Palatino Linotype" pitchFamily="18" charset="0"/>
                    <a:sym typeface="Palatino Linotype" pitchFamily="18" charset="0"/>
                  </a:defRPr>
                </a:lvl2pPr>
                <a:lvl3pPr algn="l" eaLnBrk="1" fontAlgn="base" hangingPunct="1" indent="0" latinLnBrk="1" marL="914400" rtl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FontTx/>
                  <a:buNone/>
                  <a:defRPr baseline="0" b="0" sz="1800" i="0" u="none">
                    <a:solidFill>
                      <a:schemeClr val="dk1"/>
                    </a:solidFill>
                    <a:latin typeface="Palatino Linotype" pitchFamily="18" charset="0"/>
                    <a:sym typeface="Palatino Linotype" pitchFamily="18" charset="0"/>
                  </a:defRPr>
                </a:lvl3pPr>
                <a:lvl4pPr algn="l" eaLnBrk="1" fontAlgn="base" hangingPunct="1" indent="0" latinLnBrk="1" marL="1371600" rtl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FontTx/>
                  <a:buNone/>
                  <a:defRPr baseline="0" b="0" sz="1800" i="0" u="none">
                    <a:solidFill>
                      <a:schemeClr val="dk1"/>
                    </a:solidFill>
                    <a:latin typeface="Palatino Linotype" pitchFamily="18" charset="0"/>
                    <a:sym typeface="Palatino Linotype" pitchFamily="18" charset="0"/>
                  </a:defRPr>
                </a:lvl4pPr>
                <a:lvl5pPr algn="l" eaLnBrk="1" fontAlgn="base" hangingPunct="1" indent="0" latinLnBrk="1" marL="1828800" rtl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FontTx/>
                  <a:buNone/>
                  <a:defRPr baseline="0" b="0" sz="1800" i="0" u="none">
                    <a:solidFill>
                      <a:schemeClr val="dk1"/>
                    </a:solidFill>
                    <a:latin typeface="Palatino Linotype" pitchFamily="18" charset="0"/>
                    <a:sym typeface="Palatino Linotype" pitchFamily="18" charset="0"/>
                  </a:defRPr>
                </a:lvl5pPr>
              </a:lstStyle>
              <a:p>
                <a:pPr eaLnBrk="1" hangingPunct="1" latinLnBrk="1" lvl="0"/>
                <a:endParaRPr altLang="en-US" lang="ru-RU"/>
              </a:p>
            </p:txBody>
          </p:sp>
          <p:sp>
            <p:nvSpPr>
              <p:cNvPr id="1048624" name=""/>
              <p:cNvSpPr/>
              <p:nvPr/>
            </p:nvSpPr>
            <p:spPr bwMode="white">
              <a:xfrm rot="0">
                <a:off x="0" y="3278"/>
                <a:ext cx="537" cy="619"/>
              </a:xfrm>
              <a:custGeom>
                <a:avLst/>
                <a:gdLst>
                  <a:gd name="l" fmla="*/ 0 w 537"/>
                  <a:gd name="t" fmla="*/ 0 h 619"/>
                  <a:gd name="r" fmla="*/ 537 w 537"/>
                  <a:gd name="b" fmla="*/ 619 h 619"/>
                </a:gdLst>
                <a:ahLst/>
                <a:rect l="l" t="t" r="r" b="b"/>
                <a:pathLst>
                  <a:path w="537" h="619">
                    <a:moveTo>
                      <a:pt x="497" y="43"/>
                    </a:moveTo>
                    <a:cubicBezTo>
                      <a:pt x="459" y="35"/>
                      <a:pt x="398" y="0"/>
                      <a:pt x="315" y="58"/>
                    </a:cubicBezTo>
                    <a:cubicBezTo>
                      <a:pt x="232" y="116"/>
                      <a:pt x="52" y="311"/>
                      <a:pt x="0" y="388"/>
                    </a:cubicBezTo>
                    <a:lnTo>
                      <a:pt x="3" y="520"/>
                    </a:lnTo>
                    <a:cubicBezTo>
                      <a:pt x="23" y="520"/>
                      <a:pt x="69" y="441"/>
                      <a:pt x="119" y="387"/>
                    </a:cubicBezTo>
                    <a:cubicBezTo>
                      <a:pt x="169" y="333"/>
                      <a:pt x="248" y="243"/>
                      <a:pt x="302" y="197"/>
                    </a:cubicBezTo>
                    <a:cubicBezTo>
                      <a:pt x="357" y="150"/>
                      <a:pt x="421" y="116"/>
                      <a:pt x="447" y="104"/>
                    </a:cubicBezTo>
                    <a:cubicBezTo>
                      <a:pt x="473" y="92"/>
                      <a:pt x="476" y="110"/>
                      <a:pt x="460" y="124"/>
                    </a:cubicBezTo>
                    <a:cubicBezTo>
                      <a:pt x="446" y="140"/>
                      <a:pt x="396" y="158"/>
                      <a:pt x="357" y="191"/>
                    </a:cubicBezTo>
                    <a:cubicBezTo>
                      <a:pt x="317" y="224"/>
                      <a:pt x="280" y="260"/>
                      <a:pt x="221" y="322"/>
                    </a:cubicBezTo>
                    <a:cubicBezTo>
                      <a:pt x="162" y="384"/>
                      <a:pt x="37" y="513"/>
                      <a:pt x="0" y="562"/>
                    </a:cubicBezTo>
                    <a:lnTo>
                      <a:pt x="0" y="619"/>
                    </a:lnTo>
                    <a:cubicBezTo>
                      <a:pt x="44" y="601"/>
                      <a:pt x="183" y="518"/>
                      <a:pt x="264" y="455"/>
                    </a:cubicBezTo>
                    <a:cubicBezTo>
                      <a:pt x="345" y="392"/>
                      <a:pt x="443" y="296"/>
                      <a:pt x="488" y="238"/>
                    </a:cubicBezTo>
                    <a:cubicBezTo>
                      <a:pt x="534" y="180"/>
                      <a:pt x="534" y="138"/>
                      <a:pt x="536" y="106"/>
                    </a:cubicBezTo>
                    <a:cubicBezTo>
                      <a:pt x="537" y="74"/>
                      <a:pt x="533" y="51"/>
                      <a:pt x="497" y="43"/>
                    </a:cubicBezTo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="ctr" bIns="45720" lIns="91440" rIns="91440" tIns="45720" vert="horz" wrap="none"/>
              <a:lstStyle>
                <a:lvl1pPr algn="l" eaLnBrk="1" fontAlgn="base" hangingPunct="1" indent="0" latinLnBrk="1" marL="0" rtl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FontTx/>
                  <a:buNone/>
                  <a:defRPr baseline="0" b="0" sz="1800" i="0" u="none">
                    <a:solidFill>
                      <a:schemeClr val="dk1"/>
                    </a:solidFill>
                    <a:latin typeface="Palatino Linotype" pitchFamily="18" charset="0"/>
                    <a:sym typeface="Palatino Linotype" pitchFamily="18" charset="0"/>
                  </a:defRPr>
                </a:lvl1pPr>
                <a:lvl2pPr algn="l" eaLnBrk="1" fontAlgn="base" hangingPunct="1" indent="0" latinLnBrk="1" marL="457200" rtl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FontTx/>
                  <a:buNone/>
                  <a:defRPr baseline="0" b="0" sz="1800" i="0" u="none">
                    <a:solidFill>
                      <a:schemeClr val="dk1"/>
                    </a:solidFill>
                    <a:latin typeface="Palatino Linotype" pitchFamily="18" charset="0"/>
                    <a:sym typeface="Palatino Linotype" pitchFamily="18" charset="0"/>
                  </a:defRPr>
                </a:lvl2pPr>
                <a:lvl3pPr algn="l" eaLnBrk="1" fontAlgn="base" hangingPunct="1" indent="0" latinLnBrk="1" marL="914400" rtl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FontTx/>
                  <a:buNone/>
                  <a:defRPr baseline="0" b="0" sz="1800" i="0" u="none">
                    <a:solidFill>
                      <a:schemeClr val="dk1"/>
                    </a:solidFill>
                    <a:latin typeface="Palatino Linotype" pitchFamily="18" charset="0"/>
                    <a:sym typeface="Palatino Linotype" pitchFamily="18" charset="0"/>
                  </a:defRPr>
                </a:lvl3pPr>
                <a:lvl4pPr algn="l" eaLnBrk="1" fontAlgn="base" hangingPunct="1" indent="0" latinLnBrk="1" marL="1371600" rtl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FontTx/>
                  <a:buNone/>
                  <a:defRPr baseline="0" b="0" sz="1800" i="0" u="none">
                    <a:solidFill>
                      <a:schemeClr val="dk1"/>
                    </a:solidFill>
                    <a:latin typeface="Palatino Linotype" pitchFamily="18" charset="0"/>
                    <a:sym typeface="Palatino Linotype" pitchFamily="18" charset="0"/>
                  </a:defRPr>
                </a:lvl4pPr>
                <a:lvl5pPr algn="l" eaLnBrk="1" fontAlgn="base" hangingPunct="1" indent="0" latinLnBrk="1" marL="1828800" rtl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FontTx/>
                  <a:buNone/>
                  <a:defRPr baseline="0" b="0" sz="1800" i="0" u="none">
                    <a:solidFill>
                      <a:schemeClr val="dk1"/>
                    </a:solidFill>
                    <a:latin typeface="Palatino Linotype" pitchFamily="18" charset="0"/>
                    <a:sym typeface="Palatino Linotype" pitchFamily="18" charset="0"/>
                  </a:defRPr>
                </a:lvl5pPr>
              </a:lstStyle>
              <a:p>
                <a:pPr eaLnBrk="1" hangingPunct="1" latinLnBrk="1" lvl="0"/>
                <a:endParaRPr altLang="en-US" lang="ru-RU"/>
              </a:p>
            </p:txBody>
          </p:sp>
          <p:sp>
            <p:nvSpPr>
              <p:cNvPr id="1048625" name=""/>
              <p:cNvSpPr/>
              <p:nvPr/>
            </p:nvSpPr>
            <p:spPr bwMode="white">
              <a:xfrm rot="0">
                <a:off x="0" y="3063"/>
                <a:ext cx="506" cy="242"/>
              </a:xfrm>
              <a:custGeom>
                <a:avLst/>
                <a:gdLst>
                  <a:gd name="l" fmla="*/ 0 w 506"/>
                  <a:gd name="t" fmla="*/ 0 h 242"/>
                  <a:gd name="r" fmla="*/ 506 w 506"/>
                  <a:gd name="b" fmla="*/ 242 h 242"/>
                </a:gdLst>
                <a:ahLst/>
                <a:rect l="l" t="t" r="r" b="b"/>
                <a:pathLst>
                  <a:path w="506" h="242">
                    <a:moveTo>
                      <a:pt x="469" y="200"/>
                    </a:moveTo>
                    <a:cubicBezTo>
                      <a:pt x="506" y="188"/>
                      <a:pt x="490" y="182"/>
                      <a:pt x="492" y="168"/>
                    </a:cubicBezTo>
                    <a:cubicBezTo>
                      <a:pt x="494" y="155"/>
                      <a:pt x="499" y="138"/>
                      <a:pt x="481" y="114"/>
                    </a:cubicBezTo>
                    <a:cubicBezTo>
                      <a:pt x="465" y="92"/>
                      <a:pt x="438" y="50"/>
                      <a:pt x="389" y="31"/>
                    </a:cubicBezTo>
                    <a:cubicBezTo>
                      <a:pt x="339" y="12"/>
                      <a:pt x="248" y="2"/>
                      <a:pt x="184" y="1"/>
                    </a:cubicBezTo>
                    <a:cubicBezTo>
                      <a:pt x="120" y="0"/>
                      <a:pt x="34" y="5"/>
                      <a:pt x="3" y="24"/>
                    </a:cubicBezTo>
                    <a:lnTo>
                      <a:pt x="0" y="114"/>
                    </a:lnTo>
                    <a:cubicBezTo>
                      <a:pt x="28" y="127"/>
                      <a:pt x="112" y="101"/>
                      <a:pt x="169" y="103"/>
                    </a:cubicBezTo>
                    <a:cubicBezTo>
                      <a:pt x="226" y="105"/>
                      <a:pt x="303" y="120"/>
                      <a:pt x="340" y="129"/>
                    </a:cubicBezTo>
                    <a:cubicBezTo>
                      <a:pt x="376" y="137"/>
                      <a:pt x="381" y="146"/>
                      <a:pt x="389" y="153"/>
                    </a:cubicBezTo>
                    <a:cubicBezTo>
                      <a:pt x="396" y="160"/>
                      <a:pt x="397" y="172"/>
                      <a:pt x="386" y="170"/>
                    </a:cubicBezTo>
                    <a:cubicBezTo>
                      <a:pt x="374" y="168"/>
                      <a:pt x="357" y="151"/>
                      <a:pt x="319" y="143"/>
                    </a:cubicBezTo>
                    <a:cubicBezTo>
                      <a:pt x="283" y="135"/>
                      <a:pt x="219" y="120"/>
                      <a:pt x="166" y="120"/>
                    </a:cubicBezTo>
                    <a:cubicBezTo>
                      <a:pt x="113" y="120"/>
                      <a:pt x="30" y="130"/>
                      <a:pt x="3" y="144"/>
                    </a:cubicBezTo>
                    <a:lnTo>
                      <a:pt x="6" y="204"/>
                    </a:lnTo>
                    <a:cubicBezTo>
                      <a:pt x="51" y="220"/>
                      <a:pt x="194" y="242"/>
                      <a:pt x="271" y="241"/>
                    </a:cubicBezTo>
                    <a:cubicBezTo>
                      <a:pt x="348" y="240"/>
                      <a:pt x="433" y="212"/>
                      <a:pt x="469" y="200"/>
                    </a:cubicBezTo>
                  </a:path>
                </a:pathLst>
              </a:custGeom>
              <a:solidFill>
                <a:schemeClr val="accent2">
                  <a:alpha val="50195"/>
                </a:schemeClr>
              </a:solidFill>
              <a:ln>
                <a:noFill/>
              </a:ln>
            </p:spPr>
            <p:txBody>
              <a:bodyPr anchor="ctr" bIns="45720" lIns="91440" rIns="91440" tIns="45720" vert="horz" wrap="none"/>
              <a:lstStyle>
                <a:lvl1pPr algn="l" eaLnBrk="1" fontAlgn="base" hangingPunct="1" indent="0" latinLnBrk="1" marL="0" rtl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FontTx/>
                  <a:buNone/>
                  <a:defRPr baseline="0" b="0" sz="1800" i="0" u="none">
                    <a:solidFill>
                      <a:schemeClr val="dk1"/>
                    </a:solidFill>
                    <a:latin typeface="Palatino Linotype" pitchFamily="18" charset="0"/>
                    <a:sym typeface="Palatino Linotype" pitchFamily="18" charset="0"/>
                  </a:defRPr>
                </a:lvl1pPr>
                <a:lvl2pPr algn="l" eaLnBrk="1" fontAlgn="base" hangingPunct="1" indent="0" latinLnBrk="1" marL="457200" rtl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FontTx/>
                  <a:buNone/>
                  <a:defRPr baseline="0" b="0" sz="1800" i="0" u="none">
                    <a:solidFill>
                      <a:schemeClr val="dk1"/>
                    </a:solidFill>
                    <a:latin typeface="Palatino Linotype" pitchFamily="18" charset="0"/>
                    <a:sym typeface="Palatino Linotype" pitchFamily="18" charset="0"/>
                  </a:defRPr>
                </a:lvl2pPr>
                <a:lvl3pPr algn="l" eaLnBrk="1" fontAlgn="base" hangingPunct="1" indent="0" latinLnBrk="1" marL="914400" rtl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FontTx/>
                  <a:buNone/>
                  <a:defRPr baseline="0" b="0" sz="1800" i="0" u="none">
                    <a:solidFill>
                      <a:schemeClr val="dk1"/>
                    </a:solidFill>
                    <a:latin typeface="Palatino Linotype" pitchFamily="18" charset="0"/>
                    <a:sym typeface="Palatino Linotype" pitchFamily="18" charset="0"/>
                  </a:defRPr>
                </a:lvl3pPr>
                <a:lvl4pPr algn="l" eaLnBrk="1" fontAlgn="base" hangingPunct="1" indent="0" latinLnBrk="1" marL="1371600" rtl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FontTx/>
                  <a:buNone/>
                  <a:defRPr baseline="0" b="0" sz="1800" i="0" u="none">
                    <a:solidFill>
                      <a:schemeClr val="dk1"/>
                    </a:solidFill>
                    <a:latin typeface="Palatino Linotype" pitchFamily="18" charset="0"/>
                    <a:sym typeface="Palatino Linotype" pitchFamily="18" charset="0"/>
                  </a:defRPr>
                </a:lvl4pPr>
                <a:lvl5pPr algn="l" eaLnBrk="1" fontAlgn="base" hangingPunct="1" indent="0" latinLnBrk="1" marL="1828800" rtl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FontTx/>
                  <a:buNone/>
                  <a:defRPr baseline="0" b="0" sz="1800" i="0" u="none">
                    <a:solidFill>
                      <a:schemeClr val="dk1"/>
                    </a:solidFill>
                    <a:latin typeface="Palatino Linotype" pitchFamily="18" charset="0"/>
                    <a:sym typeface="Palatino Linotype" pitchFamily="18" charset="0"/>
                  </a:defRPr>
                </a:lvl5pPr>
              </a:lstStyle>
              <a:p>
                <a:pPr eaLnBrk="1" hangingPunct="1" latinLnBrk="1" lvl="0"/>
                <a:endParaRPr altLang="en-US" lang="ru-RU"/>
              </a:p>
            </p:txBody>
          </p:sp>
          <p:sp>
            <p:nvSpPr>
              <p:cNvPr id="1048626" name=""/>
              <p:cNvSpPr/>
              <p:nvPr/>
            </p:nvSpPr>
            <p:spPr bwMode="white">
              <a:xfrm rot="20855058">
                <a:off x="811" y="22"/>
                <a:ext cx="527" cy="756"/>
              </a:xfrm>
              <a:custGeom>
                <a:avLst/>
                <a:gdLst>
                  <a:gd name="l" fmla="*/ 0 w 1456"/>
                  <a:gd name="t" fmla="*/ 0 h 2088"/>
                  <a:gd name="r" fmla="*/ 1456 w 1456"/>
                  <a:gd name="b" fmla="*/ 2088 h 2088"/>
                </a:gdLst>
                <a:ahLst/>
                <a:rect l="l" t="t" r="r" b="b"/>
                <a:pathLst>
                  <a:path w="1456" h="2088">
                    <a:moveTo>
                      <a:pt x="184" y="48"/>
                    </a:moveTo>
                    <a:cubicBezTo>
                      <a:pt x="288" y="48"/>
                      <a:pt x="480" y="0"/>
                      <a:pt x="664" y="192"/>
                    </a:cubicBezTo>
                    <a:cubicBezTo>
                      <a:pt x="848" y="384"/>
                      <a:pt x="1160" y="904"/>
                      <a:pt x="1288" y="1200"/>
                    </a:cubicBezTo>
                    <a:cubicBezTo>
                      <a:pt x="1416" y="1496"/>
                      <a:pt x="1416" y="1848"/>
                      <a:pt x="1432" y="1968"/>
                    </a:cubicBezTo>
                    <a:cubicBezTo>
                      <a:pt x="1448" y="2088"/>
                      <a:pt x="1456" y="2048"/>
                      <a:pt x="1384" y="1920"/>
                    </a:cubicBezTo>
                    <a:cubicBezTo>
                      <a:pt x="1312" y="1792"/>
                      <a:pt x="1128" y="1424"/>
                      <a:pt x="1000" y="1200"/>
                    </a:cubicBezTo>
                    <a:cubicBezTo>
                      <a:pt x="872" y="976"/>
                      <a:pt x="736" y="736"/>
                      <a:pt x="616" y="576"/>
                    </a:cubicBezTo>
                    <a:cubicBezTo>
                      <a:pt x="496" y="416"/>
                      <a:pt x="344" y="288"/>
                      <a:pt x="280" y="240"/>
                    </a:cubicBezTo>
                    <a:cubicBezTo>
                      <a:pt x="216" y="192"/>
                      <a:pt x="200" y="240"/>
                      <a:pt x="232" y="288"/>
                    </a:cubicBezTo>
                    <a:cubicBezTo>
                      <a:pt x="264" y="336"/>
                      <a:pt x="384" y="416"/>
                      <a:pt x="472" y="528"/>
                    </a:cubicBezTo>
                    <a:cubicBezTo>
                      <a:pt x="560" y="640"/>
                      <a:pt x="648" y="776"/>
                      <a:pt x="760" y="960"/>
                    </a:cubicBezTo>
                    <a:cubicBezTo>
                      <a:pt x="872" y="1144"/>
                      <a:pt x="1040" y="1456"/>
                      <a:pt x="1144" y="1632"/>
                    </a:cubicBezTo>
                    <a:cubicBezTo>
                      <a:pt x="1248" y="1808"/>
                      <a:pt x="1352" y="1952"/>
                      <a:pt x="1384" y="2016"/>
                    </a:cubicBezTo>
                    <a:cubicBezTo>
                      <a:pt x="1416" y="2080"/>
                      <a:pt x="1384" y="2048"/>
                      <a:pt x="1336" y="2016"/>
                    </a:cubicBezTo>
                    <a:cubicBezTo>
                      <a:pt x="1288" y="1984"/>
                      <a:pt x="1224" y="1944"/>
                      <a:pt x="1096" y="1824"/>
                    </a:cubicBezTo>
                    <a:cubicBezTo>
                      <a:pt x="968" y="1704"/>
                      <a:pt x="736" y="1504"/>
                      <a:pt x="568" y="1296"/>
                    </a:cubicBezTo>
                    <a:cubicBezTo>
                      <a:pt x="400" y="1088"/>
                      <a:pt x="176" y="760"/>
                      <a:pt x="88" y="576"/>
                    </a:cubicBezTo>
                    <a:cubicBezTo>
                      <a:pt x="0" y="392"/>
                      <a:pt x="24" y="280"/>
                      <a:pt x="40" y="192"/>
                    </a:cubicBezTo>
                    <a:cubicBezTo>
                      <a:pt x="56" y="104"/>
                      <a:pt x="80" y="48"/>
                      <a:pt x="184" y="48"/>
                    </a:cubicBezTo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="ctr" bIns="45720" lIns="91440" rIns="91440" tIns="45720" vert="horz" wrap="none"/>
              <a:lstStyle>
                <a:lvl1pPr algn="l" eaLnBrk="1" fontAlgn="base" hangingPunct="1" indent="0" latinLnBrk="1" marL="0" rtl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FontTx/>
                  <a:buNone/>
                  <a:defRPr baseline="0" b="0" sz="1800" i="0" u="none">
                    <a:solidFill>
                      <a:schemeClr val="dk1"/>
                    </a:solidFill>
                    <a:latin typeface="Palatino Linotype" pitchFamily="18" charset="0"/>
                    <a:sym typeface="Palatino Linotype" pitchFamily="18" charset="0"/>
                  </a:defRPr>
                </a:lvl1pPr>
                <a:lvl2pPr algn="l" eaLnBrk="1" fontAlgn="base" hangingPunct="1" indent="0" latinLnBrk="1" marL="457200" rtl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FontTx/>
                  <a:buNone/>
                  <a:defRPr baseline="0" b="0" sz="1800" i="0" u="none">
                    <a:solidFill>
                      <a:schemeClr val="dk1"/>
                    </a:solidFill>
                    <a:latin typeface="Palatino Linotype" pitchFamily="18" charset="0"/>
                    <a:sym typeface="Palatino Linotype" pitchFamily="18" charset="0"/>
                  </a:defRPr>
                </a:lvl2pPr>
                <a:lvl3pPr algn="l" eaLnBrk="1" fontAlgn="base" hangingPunct="1" indent="0" latinLnBrk="1" marL="914400" rtl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FontTx/>
                  <a:buNone/>
                  <a:defRPr baseline="0" b="0" sz="1800" i="0" u="none">
                    <a:solidFill>
                      <a:schemeClr val="dk1"/>
                    </a:solidFill>
                    <a:latin typeface="Palatino Linotype" pitchFamily="18" charset="0"/>
                    <a:sym typeface="Palatino Linotype" pitchFamily="18" charset="0"/>
                  </a:defRPr>
                </a:lvl3pPr>
                <a:lvl4pPr algn="l" eaLnBrk="1" fontAlgn="base" hangingPunct="1" indent="0" latinLnBrk="1" marL="1371600" rtl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FontTx/>
                  <a:buNone/>
                  <a:defRPr baseline="0" b="0" sz="1800" i="0" u="none">
                    <a:solidFill>
                      <a:schemeClr val="dk1"/>
                    </a:solidFill>
                    <a:latin typeface="Palatino Linotype" pitchFamily="18" charset="0"/>
                    <a:sym typeface="Palatino Linotype" pitchFamily="18" charset="0"/>
                  </a:defRPr>
                </a:lvl4pPr>
                <a:lvl5pPr algn="l" eaLnBrk="1" fontAlgn="base" hangingPunct="1" indent="0" latinLnBrk="1" marL="1828800" rtl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FontTx/>
                  <a:buNone/>
                  <a:defRPr baseline="0" b="0" sz="1800" i="0" u="none">
                    <a:solidFill>
                      <a:schemeClr val="dk1"/>
                    </a:solidFill>
                    <a:latin typeface="Palatino Linotype" pitchFamily="18" charset="0"/>
                    <a:sym typeface="Palatino Linotype" pitchFamily="18" charset="0"/>
                  </a:defRPr>
                </a:lvl5pPr>
              </a:lstStyle>
              <a:p>
                <a:pPr eaLnBrk="1" hangingPunct="1" latinLnBrk="1" lvl="0"/>
                <a:endParaRPr altLang="en-US" lang="ru-RU"/>
              </a:p>
            </p:txBody>
          </p:sp>
          <p:sp>
            <p:nvSpPr>
              <p:cNvPr id="1048627" name=""/>
              <p:cNvSpPr/>
              <p:nvPr/>
            </p:nvSpPr>
            <p:spPr bwMode="white">
              <a:xfrm rot="0">
                <a:off x="597" y="233"/>
                <a:ext cx="353" cy="868"/>
              </a:xfrm>
              <a:custGeom>
                <a:avLst/>
                <a:gdLst>
                  <a:gd name="l" fmla="*/ 0 w 980"/>
                  <a:gd name="t" fmla="*/ 0 h 2408"/>
                  <a:gd name="r" fmla="*/ 980 w 980"/>
                  <a:gd name="b" fmla="*/ 2408 h 2408"/>
                </a:gdLst>
                <a:ahLst/>
                <a:rect l="l" t="t" r="r" b="b"/>
                <a:pathLst>
                  <a:path w="980" h="2408">
                    <a:moveTo>
                      <a:pt x="253" y="1432"/>
                    </a:moveTo>
                    <a:cubicBezTo>
                      <a:pt x="184" y="1264"/>
                      <a:pt x="122" y="1070"/>
                      <a:pt x="82" y="881"/>
                    </a:cubicBezTo>
                    <a:cubicBezTo>
                      <a:pt x="42" y="692"/>
                      <a:pt x="0" y="433"/>
                      <a:pt x="12" y="296"/>
                    </a:cubicBezTo>
                    <a:cubicBezTo>
                      <a:pt x="24" y="159"/>
                      <a:pt x="84" y="96"/>
                      <a:pt x="156" y="56"/>
                    </a:cubicBezTo>
                    <a:cubicBezTo>
                      <a:pt x="228" y="16"/>
                      <a:pt x="364" y="0"/>
                      <a:pt x="444" y="56"/>
                    </a:cubicBezTo>
                    <a:cubicBezTo>
                      <a:pt x="524" y="112"/>
                      <a:pt x="564" y="216"/>
                      <a:pt x="636" y="392"/>
                    </a:cubicBezTo>
                    <a:cubicBezTo>
                      <a:pt x="708" y="568"/>
                      <a:pt x="820" y="840"/>
                      <a:pt x="876" y="1112"/>
                    </a:cubicBezTo>
                    <a:cubicBezTo>
                      <a:pt x="932" y="1384"/>
                      <a:pt x="964" y="1816"/>
                      <a:pt x="972" y="2024"/>
                    </a:cubicBezTo>
                    <a:cubicBezTo>
                      <a:pt x="980" y="2232"/>
                      <a:pt x="940" y="2312"/>
                      <a:pt x="924" y="2360"/>
                    </a:cubicBezTo>
                    <a:cubicBezTo>
                      <a:pt x="908" y="2408"/>
                      <a:pt x="892" y="2384"/>
                      <a:pt x="876" y="2312"/>
                    </a:cubicBezTo>
                    <a:cubicBezTo>
                      <a:pt x="860" y="2240"/>
                      <a:pt x="860" y="2096"/>
                      <a:pt x="828" y="1928"/>
                    </a:cubicBezTo>
                    <a:cubicBezTo>
                      <a:pt x="796" y="1760"/>
                      <a:pt x="756" y="1544"/>
                      <a:pt x="684" y="1304"/>
                    </a:cubicBezTo>
                    <a:cubicBezTo>
                      <a:pt x="612" y="1064"/>
                      <a:pt x="460" y="648"/>
                      <a:pt x="396" y="488"/>
                    </a:cubicBezTo>
                    <a:cubicBezTo>
                      <a:pt x="332" y="328"/>
                      <a:pt x="316" y="352"/>
                      <a:pt x="300" y="344"/>
                    </a:cubicBezTo>
                    <a:cubicBezTo>
                      <a:pt x="284" y="336"/>
                      <a:pt x="260" y="320"/>
                      <a:pt x="300" y="440"/>
                    </a:cubicBezTo>
                    <a:cubicBezTo>
                      <a:pt x="340" y="560"/>
                      <a:pt x="468" y="840"/>
                      <a:pt x="540" y="1064"/>
                    </a:cubicBezTo>
                    <a:cubicBezTo>
                      <a:pt x="612" y="1288"/>
                      <a:pt x="692" y="1584"/>
                      <a:pt x="732" y="1784"/>
                    </a:cubicBezTo>
                    <a:cubicBezTo>
                      <a:pt x="772" y="1984"/>
                      <a:pt x="780" y="2176"/>
                      <a:pt x="780" y="2264"/>
                    </a:cubicBezTo>
                    <a:cubicBezTo>
                      <a:pt x="780" y="2352"/>
                      <a:pt x="779" y="2375"/>
                      <a:pt x="732" y="2312"/>
                    </a:cubicBezTo>
                    <a:cubicBezTo>
                      <a:pt x="685" y="2249"/>
                      <a:pt x="576" y="2034"/>
                      <a:pt x="496" y="1887"/>
                    </a:cubicBezTo>
                    <a:cubicBezTo>
                      <a:pt x="416" y="1740"/>
                      <a:pt x="304" y="1527"/>
                      <a:pt x="253" y="1432"/>
                    </a:cubicBezTo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="ctr" bIns="45720" lIns="91440" rIns="91440" tIns="45720" vert="horz" wrap="none"/>
              <a:lstStyle>
                <a:lvl1pPr algn="l" eaLnBrk="1" fontAlgn="base" hangingPunct="1" indent="0" latinLnBrk="1" marL="0" rtl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FontTx/>
                  <a:buNone/>
                  <a:defRPr baseline="0" b="0" sz="1800" i="0" u="none">
                    <a:solidFill>
                      <a:schemeClr val="dk1"/>
                    </a:solidFill>
                    <a:latin typeface="Palatino Linotype" pitchFamily="18" charset="0"/>
                    <a:sym typeface="Palatino Linotype" pitchFamily="18" charset="0"/>
                  </a:defRPr>
                </a:lvl1pPr>
                <a:lvl2pPr algn="l" eaLnBrk="1" fontAlgn="base" hangingPunct="1" indent="0" latinLnBrk="1" marL="457200" rtl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FontTx/>
                  <a:buNone/>
                  <a:defRPr baseline="0" b="0" sz="1800" i="0" u="none">
                    <a:solidFill>
                      <a:schemeClr val="dk1"/>
                    </a:solidFill>
                    <a:latin typeface="Palatino Linotype" pitchFamily="18" charset="0"/>
                    <a:sym typeface="Palatino Linotype" pitchFamily="18" charset="0"/>
                  </a:defRPr>
                </a:lvl2pPr>
                <a:lvl3pPr algn="l" eaLnBrk="1" fontAlgn="base" hangingPunct="1" indent="0" latinLnBrk="1" marL="914400" rtl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FontTx/>
                  <a:buNone/>
                  <a:defRPr baseline="0" b="0" sz="1800" i="0" u="none">
                    <a:solidFill>
                      <a:schemeClr val="dk1"/>
                    </a:solidFill>
                    <a:latin typeface="Palatino Linotype" pitchFamily="18" charset="0"/>
                    <a:sym typeface="Palatino Linotype" pitchFamily="18" charset="0"/>
                  </a:defRPr>
                </a:lvl3pPr>
                <a:lvl4pPr algn="l" eaLnBrk="1" fontAlgn="base" hangingPunct="1" indent="0" latinLnBrk="1" marL="1371600" rtl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FontTx/>
                  <a:buNone/>
                  <a:defRPr baseline="0" b="0" sz="1800" i="0" u="none">
                    <a:solidFill>
                      <a:schemeClr val="dk1"/>
                    </a:solidFill>
                    <a:latin typeface="Palatino Linotype" pitchFamily="18" charset="0"/>
                    <a:sym typeface="Palatino Linotype" pitchFamily="18" charset="0"/>
                  </a:defRPr>
                </a:lvl4pPr>
                <a:lvl5pPr algn="l" eaLnBrk="1" fontAlgn="base" hangingPunct="1" indent="0" latinLnBrk="1" marL="1828800" rtl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FontTx/>
                  <a:buNone/>
                  <a:defRPr baseline="0" b="0" sz="1800" i="0" u="none">
                    <a:solidFill>
                      <a:schemeClr val="dk1"/>
                    </a:solidFill>
                    <a:latin typeface="Palatino Linotype" pitchFamily="18" charset="0"/>
                    <a:sym typeface="Palatino Linotype" pitchFamily="18" charset="0"/>
                  </a:defRPr>
                </a:lvl5pPr>
              </a:lstStyle>
              <a:p>
                <a:pPr eaLnBrk="1" hangingPunct="1" latinLnBrk="1" lvl="0"/>
                <a:endParaRPr altLang="en-US" lang="ru-RU"/>
              </a:p>
            </p:txBody>
          </p:sp>
          <p:sp>
            <p:nvSpPr>
              <p:cNvPr id="1048628" name=""/>
              <p:cNvSpPr/>
              <p:nvPr/>
            </p:nvSpPr>
            <p:spPr bwMode="white">
              <a:xfrm rot="0">
                <a:off x="667" y="0"/>
                <a:ext cx="880" cy="76"/>
              </a:xfrm>
              <a:custGeom>
                <a:avLst/>
                <a:gdLst>
                  <a:gd name="l" fmla="*/ 0 w 880"/>
                  <a:gd name="t" fmla="*/ 0 h 76"/>
                  <a:gd name="r" fmla="*/ 880 w 880"/>
                  <a:gd name="b" fmla="*/ 76 h 76"/>
                </a:gdLst>
                <a:ahLst/>
                <a:rect l="l" t="t" r="r" b="b"/>
                <a:pathLst>
                  <a:path w="880" h="76">
                    <a:moveTo>
                      <a:pt x="83" y="0"/>
                    </a:moveTo>
                    <a:lnTo>
                      <a:pt x="776" y="0"/>
                    </a:lnTo>
                    <a:cubicBezTo>
                      <a:pt x="880" y="5"/>
                      <a:pt x="731" y="26"/>
                      <a:pt x="705" y="31"/>
                    </a:cubicBezTo>
                    <a:cubicBezTo>
                      <a:pt x="679" y="36"/>
                      <a:pt x="630" y="28"/>
                      <a:pt x="619" y="31"/>
                    </a:cubicBezTo>
                    <a:cubicBezTo>
                      <a:pt x="608" y="34"/>
                      <a:pt x="648" y="42"/>
                      <a:pt x="636" y="48"/>
                    </a:cubicBezTo>
                    <a:cubicBezTo>
                      <a:pt x="624" y="54"/>
                      <a:pt x="610" y="63"/>
                      <a:pt x="549" y="65"/>
                    </a:cubicBezTo>
                    <a:cubicBezTo>
                      <a:pt x="489" y="68"/>
                      <a:pt x="350" y="76"/>
                      <a:pt x="272" y="65"/>
                    </a:cubicBezTo>
                    <a:cubicBezTo>
                      <a:pt x="194" y="54"/>
                      <a:pt x="0" y="7"/>
                      <a:pt x="83" y="0"/>
                    </a:cubicBezTo>
                  </a:path>
                </a:pathLst>
              </a:custGeom>
              <a:solidFill>
                <a:schemeClr val="accent2">
                  <a:alpha val="50195"/>
                </a:schemeClr>
              </a:solidFill>
              <a:ln>
                <a:noFill/>
              </a:ln>
            </p:spPr>
            <p:txBody>
              <a:bodyPr anchor="ctr" bIns="45720" lIns="91440" rIns="91440" tIns="45720" vert="horz" wrap="none"/>
              <a:lstStyle>
                <a:lvl1pPr algn="l" eaLnBrk="1" fontAlgn="base" hangingPunct="1" indent="0" latinLnBrk="1" marL="0" rtl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FontTx/>
                  <a:buNone/>
                  <a:defRPr baseline="0" b="0" sz="1800" i="0" u="none">
                    <a:solidFill>
                      <a:schemeClr val="dk1"/>
                    </a:solidFill>
                    <a:latin typeface="Palatino Linotype" pitchFamily="18" charset="0"/>
                    <a:sym typeface="Palatino Linotype" pitchFamily="18" charset="0"/>
                  </a:defRPr>
                </a:lvl1pPr>
                <a:lvl2pPr algn="l" eaLnBrk="1" fontAlgn="base" hangingPunct="1" indent="0" latinLnBrk="1" marL="457200" rtl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FontTx/>
                  <a:buNone/>
                  <a:defRPr baseline="0" b="0" sz="1800" i="0" u="none">
                    <a:solidFill>
                      <a:schemeClr val="dk1"/>
                    </a:solidFill>
                    <a:latin typeface="Palatino Linotype" pitchFamily="18" charset="0"/>
                    <a:sym typeface="Palatino Linotype" pitchFamily="18" charset="0"/>
                  </a:defRPr>
                </a:lvl2pPr>
                <a:lvl3pPr algn="l" eaLnBrk="1" fontAlgn="base" hangingPunct="1" indent="0" latinLnBrk="1" marL="914400" rtl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FontTx/>
                  <a:buNone/>
                  <a:defRPr baseline="0" b="0" sz="1800" i="0" u="none">
                    <a:solidFill>
                      <a:schemeClr val="dk1"/>
                    </a:solidFill>
                    <a:latin typeface="Palatino Linotype" pitchFamily="18" charset="0"/>
                    <a:sym typeface="Palatino Linotype" pitchFamily="18" charset="0"/>
                  </a:defRPr>
                </a:lvl3pPr>
                <a:lvl4pPr algn="l" eaLnBrk="1" fontAlgn="base" hangingPunct="1" indent="0" latinLnBrk="1" marL="1371600" rtl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FontTx/>
                  <a:buNone/>
                  <a:defRPr baseline="0" b="0" sz="1800" i="0" u="none">
                    <a:solidFill>
                      <a:schemeClr val="dk1"/>
                    </a:solidFill>
                    <a:latin typeface="Palatino Linotype" pitchFamily="18" charset="0"/>
                    <a:sym typeface="Palatino Linotype" pitchFamily="18" charset="0"/>
                  </a:defRPr>
                </a:lvl4pPr>
                <a:lvl5pPr algn="l" eaLnBrk="1" fontAlgn="base" hangingPunct="1" indent="0" latinLnBrk="1" marL="1828800" rtl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FontTx/>
                  <a:buNone/>
                  <a:defRPr baseline="0" b="0" sz="1800" i="0" u="none">
                    <a:solidFill>
                      <a:schemeClr val="dk1"/>
                    </a:solidFill>
                    <a:latin typeface="Palatino Linotype" pitchFamily="18" charset="0"/>
                    <a:sym typeface="Palatino Linotype" pitchFamily="18" charset="0"/>
                  </a:defRPr>
                </a:lvl5pPr>
              </a:lstStyle>
              <a:p>
                <a:pPr eaLnBrk="1" hangingPunct="1" latinLnBrk="1" lvl="0"/>
                <a:endParaRPr altLang="en-US" lang="ru-RU"/>
              </a:p>
            </p:txBody>
          </p:sp>
          <p:sp>
            <p:nvSpPr>
              <p:cNvPr id="1048629" name=""/>
              <p:cNvSpPr/>
              <p:nvPr/>
            </p:nvSpPr>
            <p:spPr bwMode="white">
              <a:xfrm rot="0">
                <a:off x="-14" y="161"/>
                <a:ext cx="544" cy="634"/>
              </a:xfrm>
              <a:custGeom>
                <a:avLst/>
                <a:gdLst>
                  <a:gd name="l" fmla="*/ 0 w 544"/>
                  <a:gd name="t" fmla="*/ 0 h 634"/>
                  <a:gd name="r" fmla="*/ 544 w 544"/>
                  <a:gd name="b" fmla="*/ 634 h 634"/>
                </a:gdLst>
                <a:ahLst/>
                <a:rect l="l" t="t" r="r" b="b"/>
                <a:pathLst>
                  <a:path w="544" h="634">
                    <a:moveTo>
                      <a:pt x="504" y="41"/>
                    </a:moveTo>
                    <a:cubicBezTo>
                      <a:pt x="466" y="33"/>
                      <a:pt x="403" y="0"/>
                      <a:pt x="322" y="56"/>
                    </a:cubicBezTo>
                    <a:cubicBezTo>
                      <a:pt x="241" y="112"/>
                      <a:pt x="68" y="302"/>
                      <a:pt x="17" y="379"/>
                    </a:cubicBezTo>
                    <a:lnTo>
                      <a:pt x="14" y="520"/>
                    </a:lnTo>
                    <a:cubicBezTo>
                      <a:pt x="32" y="521"/>
                      <a:pt x="77" y="439"/>
                      <a:pt x="126" y="385"/>
                    </a:cubicBezTo>
                    <a:cubicBezTo>
                      <a:pt x="175" y="331"/>
                      <a:pt x="255" y="241"/>
                      <a:pt x="309" y="195"/>
                    </a:cubicBezTo>
                    <a:cubicBezTo>
                      <a:pt x="364" y="148"/>
                      <a:pt x="428" y="114"/>
                      <a:pt x="454" y="102"/>
                    </a:cubicBezTo>
                    <a:cubicBezTo>
                      <a:pt x="480" y="90"/>
                      <a:pt x="483" y="108"/>
                      <a:pt x="467" y="122"/>
                    </a:cubicBezTo>
                    <a:cubicBezTo>
                      <a:pt x="453" y="138"/>
                      <a:pt x="403" y="156"/>
                      <a:pt x="364" y="189"/>
                    </a:cubicBezTo>
                    <a:cubicBezTo>
                      <a:pt x="324" y="222"/>
                      <a:pt x="283" y="263"/>
                      <a:pt x="228" y="320"/>
                    </a:cubicBezTo>
                    <a:cubicBezTo>
                      <a:pt x="175" y="375"/>
                      <a:pt x="76" y="487"/>
                      <a:pt x="41" y="527"/>
                    </a:cubicBezTo>
                    <a:cubicBezTo>
                      <a:pt x="6" y="567"/>
                      <a:pt x="21" y="542"/>
                      <a:pt x="17" y="559"/>
                    </a:cubicBezTo>
                    <a:cubicBezTo>
                      <a:pt x="13" y="576"/>
                      <a:pt x="10" y="622"/>
                      <a:pt x="14" y="628"/>
                    </a:cubicBezTo>
                    <a:cubicBezTo>
                      <a:pt x="18" y="634"/>
                      <a:pt x="0" y="627"/>
                      <a:pt x="43" y="598"/>
                    </a:cubicBezTo>
                    <a:cubicBezTo>
                      <a:pt x="86" y="569"/>
                      <a:pt x="195" y="514"/>
                      <a:pt x="271" y="453"/>
                    </a:cubicBezTo>
                    <a:cubicBezTo>
                      <a:pt x="345" y="392"/>
                      <a:pt x="450" y="294"/>
                      <a:pt x="495" y="236"/>
                    </a:cubicBezTo>
                    <a:cubicBezTo>
                      <a:pt x="541" y="178"/>
                      <a:pt x="541" y="136"/>
                      <a:pt x="543" y="104"/>
                    </a:cubicBezTo>
                    <a:cubicBezTo>
                      <a:pt x="544" y="72"/>
                      <a:pt x="540" y="49"/>
                      <a:pt x="504" y="41"/>
                    </a:cubicBezTo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="ctr" bIns="45720" lIns="91440" rIns="91440" tIns="45720" vert="horz" wrap="none"/>
              <a:lstStyle>
                <a:lvl1pPr algn="l" eaLnBrk="1" fontAlgn="base" hangingPunct="1" indent="0" latinLnBrk="1" marL="0" rtl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FontTx/>
                  <a:buNone/>
                  <a:defRPr baseline="0" b="0" sz="1800" i="0" u="none">
                    <a:solidFill>
                      <a:schemeClr val="dk1"/>
                    </a:solidFill>
                    <a:latin typeface="Palatino Linotype" pitchFamily="18" charset="0"/>
                    <a:sym typeface="Palatino Linotype" pitchFamily="18" charset="0"/>
                  </a:defRPr>
                </a:lvl1pPr>
                <a:lvl2pPr algn="l" eaLnBrk="1" fontAlgn="base" hangingPunct="1" indent="0" latinLnBrk="1" marL="457200" rtl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FontTx/>
                  <a:buNone/>
                  <a:defRPr baseline="0" b="0" sz="1800" i="0" u="none">
                    <a:solidFill>
                      <a:schemeClr val="dk1"/>
                    </a:solidFill>
                    <a:latin typeface="Palatino Linotype" pitchFamily="18" charset="0"/>
                    <a:sym typeface="Palatino Linotype" pitchFamily="18" charset="0"/>
                  </a:defRPr>
                </a:lvl2pPr>
                <a:lvl3pPr algn="l" eaLnBrk="1" fontAlgn="base" hangingPunct="1" indent="0" latinLnBrk="1" marL="914400" rtl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FontTx/>
                  <a:buNone/>
                  <a:defRPr baseline="0" b="0" sz="1800" i="0" u="none">
                    <a:solidFill>
                      <a:schemeClr val="dk1"/>
                    </a:solidFill>
                    <a:latin typeface="Palatino Linotype" pitchFamily="18" charset="0"/>
                    <a:sym typeface="Palatino Linotype" pitchFamily="18" charset="0"/>
                  </a:defRPr>
                </a:lvl3pPr>
                <a:lvl4pPr algn="l" eaLnBrk="1" fontAlgn="base" hangingPunct="1" indent="0" latinLnBrk="1" marL="1371600" rtl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FontTx/>
                  <a:buNone/>
                  <a:defRPr baseline="0" b="0" sz="1800" i="0" u="none">
                    <a:solidFill>
                      <a:schemeClr val="dk1"/>
                    </a:solidFill>
                    <a:latin typeface="Palatino Linotype" pitchFamily="18" charset="0"/>
                    <a:sym typeface="Palatino Linotype" pitchFamily="18" charset="0"/>
                  </a:defRPr>
                </a:lvl4pPr>
                <a:lvl5pPr algn="l" eaLnBrk="1" fontAlgn="base" hangingPunct="1" indent="0" latinLnBrk="1" marL="1828800" rtl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FontTx/>
                  <a:buNone/>
                  <a:defRPr baseline="0" b="0" sz="1800" i="0" u="none">
                    <a:solidFill>
                      <a:schemeClr val="dk1"/>
                    </a:solidFill>
                    <a:latin typeface="Palatino Linotype" pitchFamily="18" charset="0"/>
                    <a:sym typeface="Palatino Linotype" pitchFamily="18" charset="0"/>
                  </a:defRPr>
                </a:lvl5pPr>
              </a:lstStyle>
              <a:p>
                <a:pPr eaLnBrk="1" hangingPunct="1" latinLnBrk="1" lvl="0"/>
                <a:endParaRPr altLang="en-US" lang="ru-RU"/>
              </a:p>
            </p:txBody>
          </p:sp>
          <p:sp>
            <p:nvSpPr>
              <p:cNvPr id="1048630" name=""/>
              <p:cNvSpPr/>
              <p:nvPr/>
            </p:nvSpPr>
            <p:spPr bwMode="white">
              <a:xfrm rot="0">
                <a:off x="0" y="0"/>
                <a:ext cx="499" cy="186"/>
              </a:xfrm>
              <a:custGeom>
                <a:avLst/>
                <a:gdLst>
                  <a:gd name="l" fmla="*/ 0 w 499"/>
                  <a:gd name="t" fmla="*/ 0 h 186"/>
                  <a:gd name="r" fmla="*/ 499 w 499"/>
                  <a:gd name="b" fmla="*/ 186 h 186"/>
                </a:gdLst>
                <a:ahLst/>
                <a:rect l="l" t="t" r="r" b="b"/>
                <a:pathLst>
                  <a:path w="499" h="186">
                    <a:moveTo>
                      <a:pt x="462" y="144"/>
                    </a:moveTo>
                    <a:cubicBezTo>
                      <a:pt x="499" y="132"/>
                      <a:pt x="483" y="126"/>
                      <a:pt x="485" y="112"/>
                    </a:cubicBezTo>
                    <a:cubicBezTo>
                      <a:pt x="487" y="99"/>
                      <a:pt x="486" y="76"/>
                      <a:pt x="474" y="58"/>
                    </a:cubicBezTo>
                    <a:cubicBezTo>
                      <a:pt x="462" y="40"/>
                      <a:pt x="490" y="13"/>
                      <a:pt x="411" y="3"/>
                    </a:cubicBezTo>
                    <a:lnTo>
                      <a:pt x="0" y="0"/>
                    </a:lnTo>
                    <a:lnTo>
                      <a:pt x="3" y="60"/>
                    </a:lnTo>
                    <a:cubicBezTo>
                      <a:pt x="30" y="68"/>
                      <a:pt x="107" y="45"/>
                      <a:pt x="162" y="47"/>
                    </a:cubicBezTo>
                    <a:cubicBezTo>
                      <a:pt x="217" y="49"/>
                      <a:pt x="296" y="64"/>
                      <a:pt x="333" y="73"/>
                    </a:cubicBezTo>
                    <a:cubicBezTo>
                      <a:pt x="369" y="81"/>
                      <a:pt x="374" y="90"/>
                      <a:pt x="382" y="97"/>
                    </a:cubicBezTo>
                    <a:cubicBezTo>
                      <a:pt x="389" y="104"/>
                      <a:pt x="390" y="116"/>
                      <a:pt x="379" y="114"/>
                    </a:cubicBezTo>
                    <a:cubicBezTo>
                      <a:pt x="367" y="112"/>
                      <a:pt x="350" y="95"/>
                      <a:pt x="312" y="87"/>
                    </a:cubicBezTo>
                    <a:cubicBezTo>
                      <a:pt x="276" y="79"/>
                      <a:pt x="210" y="64"/>
                      <a:pt x="159" y="64"/>
                    </a:cubicBezTo>
                    <a:cubicBezTo>
                      <a:pt x="108" y="64"/>
                      <a:pt x="29" y="73"/>
                      <a:pt x="3" y="87"/>
                    </a:cubicBezTo>
                    <a:lnTo>
                      <a:pt x="3" y="150"/>
                    </a:lnTo>
                    <a:cubicBezTo>
                      <a:pt x="46" y="166"/>
                      <a:pt x="188" y="186"/>
                      <a:pt x="264" y="185"/>
                    </a:cubicBezTo>
                    <a:cubicBezTo>
                      <a:pt x="340" y="184"/>
                      <a:pt x="426" y="156"/>
                      <a:pt x="462" y="144"/>
                    </a:cubicBezTo>
                  </a:path>
                </a:pathLst>
              </a:custGeom>
              <a:solidFill>
                <a:schemeClr val="accent2">
                  <a:alpha val="50195"/>
                </a:schemeClr>
              </a:solidFill>
              <a:ln>
                <a:noFill/>
              </a:ln>
            </p:spPr>
            <p:txBody>
              <a:bodyPr anchor="ctr" bIns="45720" lIns="91440" rIns="91440" tIns="45720" vert="horz" wrap="none"/>
              <a:lstStyle>
                <a:lvl1pPr algn="l" eaLnBrk="1" fontAlgn="base" hangingPunct="1" indent="0" latinLnBrk="1" marL="0" rtl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FontTx/>
                  <a:buNone/>
                  <a:defRPr baseline="0" b="0" sz="1800" i="0" u="none">
                    <a:solidFill>
                      <a:schemeClr val="dk1"/>
                    </a:solidFill>
                    <a:latin typeface="Palatino Linotype" pitchFamily="18" charset="0"/>
                    <a:sym typeface="Palatino Linotype" pitchFamily="18" charset="0"/>
                  </a:defRPr>
                </a:lvl1pPr>
                <a:lvl2pPr algn="l" eaLnBrk="1" fontAlgn="base" hangingPunct="1" indent="0" latinLnBrk="1" marL="457200" rtl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FontTx/>
                  <a:buNone/>
                  <a:defRPr baseline="0" b="0" sz="1800" i="0" u="none">
                    <a:solidFill>
                      <a:schemeClr val="dk1"/>
                    </a:solidFill>
                    <a:latin typeface="Palatino Linotype" pitchFamily="18" charset="0"/>
                    <a:sym typeface="Palatino Linotype" pitchFamily="18" charset="0"/>
                  </a:defRPr>
                </a:lvl2pPr>
                <a:lvl3pPr algn="l" eaLnBrk="1" fontAlgn="base" hangingPunct="1" indent="0" latinLnBrk="1" marL="914400" rtl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FontTx/>
                  <a:buNone/>
                  <a:defRPr baseline="0" b="0" sz="1800" i="0" u="none">
                    <a:solidFill>
                      <a:schemeClr val="dk1"/>
                    </a:solidFill>
                    <a:latin typeface="Palatino Linotype" pitchFamily="18" charset="0"/>
                    <a:sym typeface="Palatino Linotype" pitchFamily="18" charset="0"/>
                  </a:defRPr>
                </a:lvl3pPr>
                <a:lvl4pPr algn="l" eaLnBrk="1" fontAlgn="base" hangingPunct="1" indent="0" latinLnBrk="1" marL="1371600" rtl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FontTx/>
                  <a:buNone/>
                  <a:defRPr baseline="0" b="0" sz="1800" i="0" u="none">
                    <a:solidFill>
                      <a:schemeClr val="dk1"/>
                    </a:solidFill>
                    <a:latin typeface="Palatino Linotype" pitchFamily="18" charset="0"/>
                    <a:sym typeface="Palatino Linotype" pitchFamily="18" charset="0"/>
                  </a:defRPr>
                </a:lvl4pPr>
                <a:lvl5pPr algn="l" eaLnBrk="1" fontAlgn="base" hangingPunct="1" indent="0" latinLnBrk="1" marL="1828800" rtl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FontTx/>
                  <a:buNone/>
                  <a:defRPr baseline="0" b="0" sz="1800" i="0" u="none">
                    <a:solidFill>
                      <a:schemeClr val="dk1"/>
                    </a:solidFill>
                    <a:latin typeface="Palatino Linotype" pitchFamily="18" charset="0"/>
                    <a:sym typeface="Palatino Linotype" pitchFamily="18" charset="0"/>
                  </a:defRPr>
                </a:lvl5pPr>
              </a:lstStyle>
              <a:p>
                <a:pPr eaLnBrk="1" hangingPunct="1" latinLnBrk="1" lvl="0"/>
                <a:endParaRPr altLang="en-US" lang="ru-RU"/>
              </a:p>
            </p:txBody>
          </p:sp>
          <p:grpSp>
            <p:nvGrpSpPr>
              <p:cNvPr id="26" name=""/>
              <p:cNvGrpSpPr/>
              <p:nvPr/>
            </p:nvGrpSpPr>
            <p:grpSpPr>
              <a:xfrm rot="0">
                <a:off x="1485" y="2469"/>
                <a:ext cx="930" cy="764"/>
                <a:chOff x="3387" y="1456"/>
                <a:chExt cx="1707" cy="1402"/>
              </a:xfrm>
            </p:grpSpPr>
            <p:sp>
              <p:nvSpPr>
                <p:cNvPr id="1048631" name=""/>
                <p:cNvSpPr/>
                <p:nvPr/>
              </p:nvSpPr>
              <p:spPr bwMode="white">
                <a:xfrm rot="21428824" flipH="1">
                  <a:off x="3387" y="1657"/>
                  <a:ext cx="706" cy="1014"/>
                </a:xfrm>
                <a:custGeom>
                  <a:avLst/>
                  <a:gdLst>
                    <a:gd name="l" fmla="*/ 0 w 1456"/>
                    <a:gd name="t" fmla="*/ 0 h 2088"/>
                    <a:gd name="r" fmla="*/ 1456 w 1456"/>
                    <a:gd name="b" fmla="*/ 2088 h 2088"/>
                  </a:gdLst>
                  <a:ahLst/>
                  <a:rect l="l" t="t" r="r" b="b"/>
                  <a:pathLst>
                    <a:path w="1456" h="2088">
                      <a:moveTo>
                        <a:pt x="184" y="48"/>
                      </a:moveTo>
                      <a:cubicBezTo>
                        <a:pt x="288" y="48"/>
                        <a:pt x="480" y="0"/>
                        <a:pt x="664" y="192"/>
                      </a:cubicBezTo>
                      <a:cubicBezTo>
                        <a:pt x="848" y="384"/>
                        <a:pt x="1160" y="904"/>
                        <a:pt x="1288" y="1200"/>
                      </a:cubicBezTo>
                      <a:cubicBezTo>
                        <a:pt x="1416" y="1496"/>
                        <a:pt x="1416" y="1848"/>
                        <a:pt x="1432" y="1968"/>
                      </a:cubicBezTo>
                      <a:cubicBezTo>
                        <a:pt x="1448" y="2088"/>
                        <a:pt x="1456" y="2048"/>
                        <a:pt x="1384" y="1920"/>
                      </a:cubicBezTo>
                      <a:cubicBezTo>
                        <a:pt x="1312" y="1792"/>
                        <a:pt x="1128" y="1424"/>
                        <a:pt x="1000" y="1200"/>
                      </a:cubicBezTo>
                      <a:cubicBezTo>
                        <a:pt x="872" y="976"/>
                        <a:pt x="736" y="736"/>
                        <a:pt x="616" y="576"/>
                      </a:cubicBezTo>
                      <a:cubicBezTo>
                        <a:pt x="496" y="416"/>
                        <a:pt x="344" y="288"/>
                        <a:pt x="280" y="240"/>
                      </a:cubicBezTo>
                      <a:cubicBezTo>
                        <a:pt x="216" y="192"/>
                        <a:pt x="200" y="240"/>
                        <a:pt x="232" y="288"/>
                      </a:cubicBezTo>
                      <a:cubicBezTo>
                        <a:pt x="264" y="336"/>
                        <a:pt x="384" y="416"/>
                        <a:pt x="472" y="528"/>
                      </a:cubicBezTo>
                      <a:cubicBezTo>
                        <a:pt x="560" y="640"/>
                        <a:pt x="648" y="776"/>
                        <a:pt x="760" y="960"/>
                      </a:cubicBezTo>
                      <a:cubicBezTo>
                        <a:pt x="872" y="1144"/>
                        <a:pt x="1040" y="1456"/>
                        <a:pt x="1144" y="1632"/>
                      </a:cubicBezTo>
                      <a:cubicBezTo>
                        <a:pt x="1248" y="1808"/>
                        <a:pt x="1352" y="1952"/>
                        <a:pt x="1384" y="2016"/>
                      </a:cubicBezTo>
                      <a:cubicBezTo>
                        <a:pt x="1416" y="2080"/>
                        <a:pt x="1384" y="2048"/>
                        <a:pt x="1336" y="2016"/>
                      </a:cubicBezTo>
                      <a:cubicBezTo>
                        <a:pt x="1288" y="1984"/>
                        <a:pt x="1224" y="1944"/>
                        <a:pt x="1096" y="1824"/>
                      </a:cubicBezTo>
                      <a:cubicBezTo>
                        <a:pt x="968" y="1704"/>
                        <a:pt x="736" y="1504"/>
                        <a:pt x="568" y="1296"/>
                      </a:cubicBezTo>
                      <a:cubicBezTo>
                        <a:pt x="400" y="1088"/>
                        <a:pt x="176" y="760"/>
                        <a:pt x="88" y="576"/>
                      </a:cubicBezTo>
                      <a:cubicBezTo>
                        <a:pt x="0" y="392"/>
                        <a:pt x="24" y="280"/>
                        <a:pt x="40" y="192"/>
                      </a:cubicBezTo>
                      <a:cubicBezTo>
                        <a:pt x="56" y="104"/>
                        <a:pt x="80" y="48"/>
                        <a:pt x="184" y="48"/>
                      </a:cubicBezTo>
                    </a:path>
                  </a:pathLst>
                </a:custGeom>
                <a:solidFill>
                  <a:schemeClr val="accent2">
                    <a:alpha val="50195"/>
                  </a:schemeClr>
                </a:solidFill>
                <a:ln>
                  <a:noFill/>
                </a:ln>
              </p:spPr>
              <p:txBody>
                <a:bodyPr anchor="ctr" bIns="45720" lIns="91440" rIns="91440" tIns="45720" vert="horz" wrap="none"/>
                <a:lstStyle>
                  <a:lvl1pPr algn="l" eaLnBrk="1" fontAlgn="base" hangingPunct="1" indent="0" latinLnBrk="1" marL="0" rtl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FontTx/>
                    <a:buNone/>
                    <a:defRPr baseline="0" b="0" sz="1800" i="0" u="none">
                      <a:solidFill>
                        <a:schemeClr val="dk1"/>
                      </a:solidFill>
                      <a:latin typeface="Palatino Linotype" pitchFamily="18" charset="0"/>
                      <a:sym typeface="Palatino Linotype" pitchFamily="18" charset="0"/>
                    </a:defRPr>
                  </a:lvl1pPr>
                  <a:lvl2pPr algn="l" eaLnBrk="1" fontAlgn="base" hangingPunct="1" indent="0" latinLnBrk="1" marL="457200" rtl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FontTx/>
                    <a:buNone/>
                    <a:defRPr baseline="0" b="0" sz="1800" i="0" u="none">
                      <a:solidFill>
                        <a:schemeClr val="dk1"/>
                      </a:solidFill>
                      <a:latin typeface="Palatino Linotype" pitchFamily="18" charset="0"/>
                      <a:sym typeface="Palatino Linotype" pitchFamily="18" charset="0"/>
                    </a:defRPr>
                  </a:lvl2pPr>
                  <a:lvl3pPr algn="l" eaLnBrk="1" fontAlgn="base" hangingPunct="1" indent="0" latinLnBrk="1" marL="914400" rtl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FontTx/>
                    <a:buNone/>
                    <a:defRPr baseline="0" b="0" sz="1800" i="0" u="none">
                      <a:solidFill>
                        <a:schemeClr val="dk1"/>
                      </a:solidFill>
                      <a:latin typeface="Palatino Linotype" pitchFamily="18" charset="0"/>
                      <a:sym typeface="Palatino Linotype" pitchFamily="18" charset="0"/>
                    </a:defRPr>
                  </a:lvl3pPr>
                  <a:lvl4pPr algn="l" eaLnBrk="1" fontAlgn="base" hangingPunct="1" indent="0" latinLnBrk="1" marL="1371600" rtl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FontTx/>
                    <a:buNone/>
                    <a:defRPr baseline="0" b="0" sz="1800" i="0" u="none">
                      <a:solidFill>
                        <a:schemeClr val="dk1"/>
                      </a:solidFill>
                      <a:latin typeface="Palatino Linotype" pitchFamily="18" charset="0"/>
                      <a:sym typeface="Palatino Linotype" pitchFamily="18" charset="0"/>
                    </a:defRPr>
                  </a:lvl4pPr>
                  <a:lvl5pPr algn="l" eaLnBrk="1" fontAlgn="base" hangingPunct="1" indent="0" latinLnBrk="1" marL="1828800" rtl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FontTx/>
                    <a:buNone/>
                    <a:defRPr baseline="0" b="0" sz="1800" i="0" u="none">
                      <a:solidFill>
                        <a:schemeClr val="dk1"/>
                      </a:solidFill>
                      <a:latin typeface="Palatino Linotype" pitchFamily="18" charset="0"/>
                      <a:sym typeface="Palatino Linotype" pitchFamily="18" charset="0"/>
                    </a:defRPr>
                  </a:lvl5pPr>
                </a:lstStyle>
                <a:p>
                  <a:pPr eaLnBrk="1" hangingPunct="1" latinLnBrk="1" lvl="0"/>
                  <a:endParaRPr altLang="en-US" lang="ru-RU"/>
                </a:p>
              </p:txBody>
            </p:sp>
            <p:sp>
              <p:nvSpPr>
                <p:cNvPr id="1048632" name=""/>
                <p:cNvSpPr/>
                <p:nvPr/>
              </p:nvSpPr>
              <p:spPr bwMode="white">
                <a:xfrm rot="20855058">
                  <a:off x="4388" y="1456"/>
                  <a:ext cx="706" cy="1014"/>
                </a:xfrm>
                <a:custGeom>
                  <a:avLst/>
                  <a:gdLst>
                    <a:gd name="l" fmla="*/ 0 w 1456"/>
                    <a:gd name="t" fmla="*/ 0 h 2088"/>
                    <a:gd name="r" fmla="*/ 1456 w 1456"/>
                    <a:gd name="b" fmla="*/ 2088 h 2088"/>
                  </a:gdLst>
                  <a:ahLst/>
                  <a:rect l="l" t="t" r="r" b="b"/>
                  <a:pathLst>
                    <a:path w="1456" h="2088">
                      <a:moveTo>
                        <a:pt x="184" y="48"/>
                      </a:moveTo>
                      <a:cubicBezTo>
                        <a:pt x="288" y="48"/>
                        <a:pt x="480" y="0"/>
                        <a:pt x="664" y="192"/>
                      </a:cubicBezTo>
                      <a:cubicBezTo>
                        <a:pt x="848" y="384"/>
                        <a:pt x="1160" y="904"/>
                        <a:pt x="1288" y="1200"/>
                      </a:cubicBezTo>
                      <a:cubicBezTo>
                        <a:pt x="1416" y="1496"/>
                        <a:pt x="1416" y="1848"/>
                        <a:pt x="1432" y="1968"/>
                      </a:cubicBezTo>
                      <a:cubicBezTo>
                        <a:pt x="1448" y="2088"/>
                        <a:pt x="1456" y="2048"/>
                        <a:pt x="1384" y="1920"/>
                      </a:cubicBezTo>
                      <a:cubicBezTo>
                        <a:pt x="1312" y="1792"/>
                        <a:pt x="1128" y="1424"/>
                        <a:pt x="1000" y="1200"/>
                      </a:cubicBezTo>
                      <a:cubicBezTo>
                        <a:pt x="872" y="976"/>
                        <a:pt x="736" y="736"/>
                        <a:pt x="616" y="576"/>
                      </a:cubicBezTo>
                      <a:cubicBezTo>
                        <a:pt x="496" y="416"/>
                        <a:pt x="344" y="288"/>
                        <a:pt x="280" y="240"/>
                      </a:cubicBezTo>
                      <a:cubicBezTo>
                        <a:pt x="216" y="192"/>
                        <a:pt x="200" y="240"/>
                        <a:pt x="232" y="288"/>
                      </a:cubicBezTo>
                      <a:cubicBezTo>
                        <a:pt x="264" y="336"/>
                        <a:pt x="384" y="416"/>
                        <a:pt x="472" y="528"/>
                      </a:cubicBezTo>
                      <a:cubicBezTo>
                        <a:pt x="560" y="640"/>
                        <a:pt x="648" y="776"/>
                        <a:pt x="760" y="960"/>
                      </a:cubicBezTo>
                      <a:cubicBezTo>
                        <a:pt x="872" y="1144"/>
                        <a:pt x="1040" y="1456"/>
                        <a:pt x="1144" y="1632"/>
                      </a:cubicBezTo>
                      <a:cubicBezTo>
                        <a:pt x="1248" y="1808"/>
                        <a:pt x="1352" y="1952"/>
                        <a:pt x="1384" y="2016"/>
                      </a:cubicBezTo>
                      <a:cubicBezTo>
                        <a:pt x="1416" y="2080"/>
                        <a:pt x="1384" y="2048"/>
                        <a:pt x="1336" y="2016"/>
                      </a:cubicBezTo>
                      <a:cubicBezTo>
                        <a:pt x="1288" y="1984"/>
                        <a:pt x="1224" y="1944"/>
                        <a:pt x="1096" y="1824"/>
                      </a:cubicBezTo>
                      <a:cubicBezTo>
                        <a:pt x="968" y="1704"/>
                        <a:pt x="736" y="1504"/>
                        <a:pt x="568" y="1296"/>
                      </a:cubicBezTo>
                      <a:cubicBezTo>
                        <a:pt x="400" y="1088"/>
                        <a:pt x="176" y="760"/>
                        <a:pt x="88" y="576"/>
                      </a:cubicBezTo>
                      <a:cubicBezTo>
                        <a:pt x="0" y="392"/>
                        <a:pt x="24" y="280"/>
                        <a:pt x="40" y="192"/>
                      </a:cubicBezTo>
                      <a:cubicBezTo>
                        <a:pt x="56" y="104"/>
                        <a:pt x="80" y="48"/>
                        <a:pt x="184" y="48"/>
                      </a:cubicBezTo>
                    </a:path>
                  </a:pathLst>
                </a:custGeom>
                <a:solidFill>
                  <a:schemeClr val="accent2">
                    <a:alpha val="50195"/>
                  </a:schemeClr>
                </a:solidFill>
                <a:ln>
                  <a:noFill/>
                </a:ln>
              </p:spPr>
              <p:txBody>
                <a:bodyPr anchor="ctr" bIns="45720" lIns="91440" rIns="91440" tIns="45720" vert="horz" wrap="none"/>
                <a:lstStyle>
                  <a:lvl1pPr algn="l" eaLnBrk="1" fontAlgn="base" hangingPunct="1" indent="0" latinLnBrk="1" marL="0" rtl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FontTx/>
                    <a:buNone/>
                    <a:defRPr baseline="0" b="0" sz="1800" i="0" u="none">
                      <a:solidFill>
                        <a:schemeClr val="dk1"/>
                      </a:solidFill>
                      <a:latin typeface="Palatino Linotype" pitchFamily="18" charset="0"/>
                      <a:sym typeface="Palatino Linotype" pitchFamily="18" charset="0"/>
                    </a:defRPr>
                  </a:lvl1pPr>
                  <a:lvl2pPr algn="l" eaLnBrk="1" fontAlgn="base" hangingPunct="1" indent="0" latinLnBrk="1" marL="457200" rtl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FontTx/>
                    <a:buNone/>
                    <a:defRPr baseline="0" b="0" sz="1800" i="0" u="none">
                      <a:solidFill>
                        <a:schemeClr val="dk1"/>
                      </a:solidFill>
                      <a:latin typeface="Palatino Linotype" pitchFamily="18" charset="0"/>
                      <a:sym typeface="Palatino Linotype" pitchFamily="18" charset="0"/>
                    </a:defRPr>
                  </a:lvl2pPr>
                  <a:lvl3pPr algn="l" eaLnBrk="1" fontAlgn="base" hangingPunct="1" indent="0" latinLnBrk="1" marL="914400" rtl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FontTx/>
                    <a:buNone/>
                    <a:defRPr baseline="0" b="0" sz="1800" i="0" u="none">
                      <a:solidFill>
                        <a:schemeClr val="dk1"/>
                      </a:solidFill>
                      <a:latin typeface="Palatino Linotype" pitchFamily="18" charset="0"/>
                      <a:sym typeface="Palatino Linotype" pitchFamily="18" charset="0"/>
                    </a:defRPr>
                  </a:lvl3pPr>
                  <a:lvl4pPr algn="l" eaLnBrk="1" fontAlgn="base" hangingPunct="1" indent="0" latinLnBrk="1" marL="1371600" rtl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FontTx/>
                    <a:buNone/>
                    <a:defRPr baseline="0" b="0" sz="1800" i="0" u="none">
                      <a:solidFill>
                        <a:schemeClr val="dk1"/>
                      </a:solidFill>
                      <a:latin typeface="Palatino Linotype" pitchFamily="18" charset="0"/>
                      <a:sym typeface="Palatino Linotype" pitchFamily="18" charset="0"/>
                    </a:defRPr>
                  </a:lvl4pPr>
                  <a:lvl5pPr algn="l" eaLnBrk="1" fontAlgn="base" hangingPunct="1" indent="0" latinLnBrk="1" marL="1828800" rtl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FontTx/>
                    <a:buNone/>
                    <a:defRPr baseline="0" b="0" sz="1800" i="0" u="none">
                      <a:solidFill>
                        <a:schemeClr val="dk1"/>
                      </a:solidFill>
                      <a:latin typeface="Palatino Linotype" pitchFamily="18" charset="0"/>
                      <a:sym typeface="Palatino Linotype" pitchFamily="18" charset="0"/>
                    </a:defRPr>
                  </a:lvl5pPr>
                </a:lstStyle>
                <a:p>
                  <a:pPr eaLnBrk="1" hangingPunct="1" latinLnBrk="1" lvl="0"/>
                  <a:endParaRPr altLang="en-US" lang="ru-RU"/>
                </a:p>
              </p:txBody>
            </p:sp>
            <p:sp>
              <p:nvSpPr>
                <p:cNvPr id="1048633" name=""/>
                <p:cNvSpPr/>
                <p:nvPr/>
              </p:nvSpPr>
              <p:spPr bwMode="white">
                <a:xfrm rot="0">
                  <a:off x="4086" y="1694"/>
                  <a:ext cx="474" cy="1164"/>
                </a:xfrm>
                <a:custGeom>
                  <a:avLst/>
                  <a:gdLst>
                    <a:gd name="l" fmla="*/ 0 w 980"/>
                    <a:gd name="t" fmla="*/ 0 h 2408"/>
                    <a:gd name="r" fmla="*/ 980 w 980"/>
                    <a:gd name="b" fmla="*/ 2408 h 2408"/>
                  </a:gdLst>
                  <a:ahLst/>
                  <a:rect l="l" t="t" r="r" b="b"/>
                  <a:pathLst>
                    <a:path w="980" h="2408">
                      <a:moveTo>
                        <a:pt x="253" y="1432"/>
                      </a:moveTo>
                      <a:cubicBezTo>
                        <a:pt x="184" y="1264"/>
                        <a:pt x="122" y="1070"/>
                        <a:pt x="82" y="881"/>
                      </a:cubicBezTo>
                      <a:cubicBezTo>
                        <a:pt x="42" y="692"/>
                        <a:pt x="0" y="433"/>
                        <a:pt x="12" y="296"/>
                      </a:cubicBezTo>
                      <a:cubicBezTo>
                        <a:pt x="24" y="159"/>
                        <a:pt x="84" y="96"/>
                        <a:pt x="156" y="56"/>
                      </a:cubicBezTo>
                      <a:cubicBezTo>
                        <a:pt x="228" y="16"/>
                        <a:pt x="364" y="0"/>
                        <a:pt x="444" y="56"/>
                      </a:cubicBezTo>
                      <a:cubicBezTo>
                        <a:pt x="524" y="112"/>
                        <a:pt x="564" y="216"/>
                        <a:pt x="636" y="392"/>
                      </a:cubicBezTo>
                      <a:cubicBezTo>
                        <a:pt x="708" y="568"/>
                        <a:pt x="820" y="840"/>
                        <a:pt x="876" y="1112"/>
                      </a:cubicBezTo>
                      <a:cubicBezTo>
                        <a:pt x="932" y="1384"/>
                        <a:pt x="964" y="1816"/>
                        <a:pt x="972" y="2024"/>
                      </a:cubicBezTo>
                      <a:cubicBezTo>
                        <a:pt x="980" y="2232"/>
                        <a:pt x="940" y="2312"/>
                        <a:pt x="924" y="2360"/>
                      </a:cubicBezTo>
                      <a:cubicBezTo>
                        <a:pt x="908" y="2408"/>
                        <a:pt x="892" y="2384"/>
                        <a:pt x="876" y="2312"/>
                      </a:cubicBezTo>
                      <a:cubicBezTo>
                        <a:pt x="860" y="2240"/>
                        <a:pt x="860" y="2096"/>
                        <a:pt x="828" y="1928"/>
                      </a:cubicBezTo>
                      <a:cubicBezTo>
                        <a:pt x="796" y="1760"/>
                        <a:pt x="756" y="1544"/>
                        <a:pt x="684" y="1304"/>
                      </a:cubicBezTo>
                      <a:cubicBezTo>
                        <a:pt x="612" y="1064"/>
                        <a:pt x="460" y="648"/>
                        <a:pt x="396" y="488"/>
                      </a:cubicBezTo>
                      <a:cubicBezTo>
                        <a:pt x="332" y="328"/>
                        <a:pt x="316" y="352"/>
                        <a:pt x="300" y="344"/>
                      </a:cubicBezTo>
                      <a:cubicBezTo>
                        <a:pt x="284" y="336"/>
                        <a:pt x="260" y="320"/>
                        <a:pt x="300" y="440"/>
                      </a:cubicBezTo>
                      <a:cubicBezTo>
                        <a:pt x="340" y="560"/>
                        <a:pt x="468" y="840"/>
                        <a:pt x="540" y="1064"/>
                      </a:cubicBezTo>
                      <a:cubicBezTo>
                        <a:pt x="612" y="1288"/>
                        <a:pt x="692" y="1584"/>
                        <a:pt x="732" y="1784"/>
                      </a:cubicBezTo>
                      <a:cubicBezTo>
                        <a:pt x="772" y="1984"/>
                        <a:pt x="780" y="2176"/>
                        <a:pt x="780" y="2264"/>
                      </a:cubicBezTo>
                      <a:cubicBezTo>
                        <a:pt x="780" y="2352"/>
                        <a:pt x="779" y="2375"/>
                        <a:pt x="732" y="2312"/>
                      </a:cubicBezTo>
                      <a:cubicBezTo>
                        <a:pt x="685" y="2249"/>
                        <a:pt x="576" y="2034"/>
                        <a:pt x="496" y="1887"/>
                      </a:cubicBezTo>
                      <a:cubicBezTo>
                        <a:pt x="416" y="1740"/>
                        <a:pt x="304" y="1527"/>
                        <a:pt x="253" y="1432"/>
                      </a:cubicBezTo>
                    </a:path>
                  </a:pathLst>
                </a:custGeom>
                <a:solidFill>
                  <a:schemeClr val="accent2">
                    <a:alpha val="50195"/>
                  </a:schemeClr>
                </a:solidFill>
                <a:ln>
                  <a:noFill/>
                </a:ln>
              </p:spPr>
              <p:txBody>
                <a:bodyPr anchor="ctr" bIns="45720" lIns="91440" rIns="91440" tIns="45720" vert="horz" wrap="none"/>
                <a:lstStyle>
                  <a:lvl1pPr algn="l" eaLnBrk="1" fontAlgn="base" hangingPunct="1" indent="0" latinLnBrk="1" marL="0" rtl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FontTx/>
                    <a:buNone/>
                    <a:defRPr baseline="0" b="0" sz="1800" i="0" u="none">
                      <a:solidFill>
                        <a:schemeClr val="dk1"/>
                      </a:solidFill>
                      <a:latin typeface="Palatino Linotype" pitchFamily="18" charset="0"/>
                      <a:sym typeface="Palatino Linotype" pitchFamily="18" charset="0"/>
                    </a:defRPr>
                  </a:lvl1pPr>
                  <a:lvl2pPr algn="l" eaLnBrk="1" fontAlgn="base" hangingPunct="1" indent="0" latinLnBrk="1" marL="457200" rtl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FontTx/>
                    <a:buNone/>
                    <a:defRPr baseline="0" b="0" sz="1800" i="0" u="none">
                      <a:solidFill>
                        <a:schemeClr val="dk1"/>
                      </a:solidFill>
                      <a:latin typeface="Palatino Linotype" pitchFamily="18" charset="0"/>
                      <a:sym typeface="Palatino Linotype" pitchFamily="18" charset="0"/>
                    </a:defRPr>
                  </a:lvl2pPr>
                  <a:lvl3pPr algn="l" eaLnBrk="1" fontAlgn="base" hangingPunct="1" indent="0" latinLnBrk="1" marL="914400" rtl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FontTx/>
                    <a:buNone/>
                    <a:defRPr baseline="0" b="0" sz="1800" i="0" u="none">
                      <a:solidFill>
                        <a:schemeClr val="dk1"/>
                      </a:solidFill>
                      <a:latin typeface="Palatino Linotype" pitchFamily="18" charset="0"/>
                      <a:sym typeface="Palatino Linotype" pitchFamily="18" charset="0"/>
                    </a:defRPr>
                  </a:lvl3pPr>
                  <a:lvl4pPr algn="l" eaLnBrk="1" fontAlgn="base" hangingPunct="1" indent="0" latinLnBrk="1" marL="1371600" rtl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FontTx/>
                    <a:buNone/>
                    <a:defRPr baseline="0" b="0" sz="1800" i="0" u="none">
                      <a:solidFill>
                        <a:schemeClr val="dk1"/>
                      </a:solidFill>
                      <a:latin typeface="Palatino Linotype" pitchFamily="18" charset="0"/>
                      <a:sym typeface="Palatino Linotype" pitchFamily="18" charset="0"/>
                    </a:defRPr>
                  </a:lvl4pPr>
                  <a:lvl5pPr algn="l" eaLnBrk="1" fontAlgn="base" hangingPunct="1" indent="0" latinLnBrk="1" marL="1828800" rtl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FontTx/>
                    <a:buNone/>
                    <a:defRPr baseline="0" b="0" sz="1800" i="0" u="none">
                      <a:solidFill>
                        <a:schemeClr val="dk1"/>
                      </a:solidFill>
                      <a:latin typeface="Palatino Linotype" pitchFamily="18" charset="0"/>
                      <a:sym typeface="Palatino Linotype" pitchFamily="18" charset="0"/>
                    </a:defRPr>
                  </a:lvl5pPr>
                </a:lstStyle>
                <a:p>
                  <a:pPr eaLnBrk="1" hangingPunct="1" latinLnBrk="1" lvl="0"/>
                  <a:endParaRPr altLang="en-US" lang="ru-RU"/>
                </a:p>
              </p:txBody>
            </p:sp>
          </p:grpSp>
          <p:grpSp>
            <p:nvGrpSpPr>
              <p:cNvPr id="27" name=""/>
              <p:cNvGrpSpPr/>
              <p:nvPr/>
            </p:nvGrpSpPr>
            <p:grpSpPr>
              <a:xfrm rot="0">
                <a:off x="1500" y="90"/>
                <a:ext cx="930" cy="764"/>
                <a:chOff x="3387" y="1456"/>
                <a:chExt cx="1707" cy="1402"/>
              </a:xfrm>
            </p:grpSpPr>
            <p:sp>
              <p:nvSpPr>
                <p:cNvPr id="1048634" name=""/>
                <p:cNvSpPr/>
                <p:nvPr/>
              </p:nvSpPr>
              <p:spPr bwMode="white">
                <a:xfrm rot="21428824" flipH="1">
                  <a:off x="3387" y="1657"/>
                  <a:ext cx="706" cy="1014"/>
                </a:xfrm>
                <a:custGeom>
                  <a:avLst/>
                  <a:gdLst>
                    <a:gd name="l" fmla="*/ 0 w 1456"/>
                    <a:gd name="t" fmla="*/ 0 h 2088"/>
                    <a:gd name="r" fmla="*/ 1456 w 1456"/>
                    <a:gd name="b" fmla="*/ 2088 h 2088"/>
                  </a:gdLst>
                  <a:ahLst/>
                  <a:rect l="l" t="t" r="r" b="b"/>
                  <a:pathLst>
                    <a:path w="1456" h="2088">
                      <a:moveTo>
                        <a:pt x="184" y="48"/>
                      </a:moveTo>
                      <a:cubicBezTo>
                        <a:pt x="288" y="48"/>
                        <a:pt x="480" y="0"/>
                        <a:pt x="664" y="192"/>
                      </a:cubicBezTo>
                      <a:cubicBezTo>
                        <a:pt x="848" y="384"/>
                        <a:pt x="1160" y="904"/>
                        <a:pt x="1288" y="1200"/>
                      </a:cubicBezTo>
                      <a:cubicBezTo>
                        <a:pt x="1416" y="1496"/>
                        <a:pt x="1416" y="1848"/>
                        <a:pt x="1432" y="1968"/>
                      </a:cubicBezTo>
                      <a:cubicBezTo>
                        <a:pt x="1448" y="2088"/>
                        <a:pt x="1456" y="2048"/>
                        <a:pt x="1384" y="1920"/>
                      </a:cubicBezTo>
                      <a:cubicBezTo>
                        <a:pt x="1312" y="1792"/>
                        <a:pt x="1128" y="1424"/>
                        <a:pt x="1000" y="1200"/>
                      </a:cubicBezTo>
                      <a:cubicBezTo>
                        <a:pt x="872" y="976"/>
                        <a:pt x="736" y="736"/>
                        <a:pt x="616" y="576"/>
                      </a:cubicBezTo>
                      <a:cubicBezTo>
                        <a:pt x="496" y="416"/>
                        <a:pt x="344" y="288"/>
                        <a:pt x="280" y="240"/>
                      </a:cubicBezTo>
                      <a:cubicBezTo>
                        <a:pt x="216" y="192"/>
                        <a:pt x="200" y="240"/>
                        <a:pt x="232" y="288"/>
                      </a:cubicBezTo>
                      <a:cubicBezTo>
                        <a:pt x="264" y="336"/>
                        <a:pt x="384" y="416"/>
                        <a:pt x="472" y="528"/>
                      </a:cubicBezTo>
                      <a:cubicBezTo>
                        <a:pt x="560" y="640"/>
                        <a:pt x="648" y="776"/>
                        <a:pt x="760" y="960"/>
                      </a:cubicBezTo>
                      <a:cubicBezTo>
                        <a:pt x="872" y="1144"/>
                        <a:pt x="1040" y="1456"/>
                        <a:pt x="1144" y="1632"/>
                      </a:cubicBezTo>
                      <a:cubicBezTo>
                        <a:pt x="1248" y="1808"/>
                        <a:pt x="1352" y="1952"/>
                        <a:pt x="1384" y="2016"/>
                      </a:cubicBezTo>
                      <a:cubicBezTo>
                        <a:pt x="1416" y="2080"/>
                        <a:pt x="1384" y="2048"/>
                        <a:pt x="1336" y="2016"/>
                      </a:cubicBezTo>
                      <a:cubicBezTo>
                        <a:pt x="1288" y="1984"/>
                        <a:pt x="1224" y="1944"/>
                        <a:pt x="1096" y="1824"/>
                      </a:cubicBezTo>
                      <a:cubicBezTo>
                        <a:pt x="968" y="1704"/>
                        <a:pt x="736" y="1504"/>
                        <a:pt x="568" y="1296"/>
                      </a:cubicBezTo>
                      <a:cubicBezTo>
                        <a:pt x="400" y="1088"/>
                        <a:pt x="176" y="760"/>
                        <a:pt x="88" y="576"/>
                      </a:cubicBezTo>
                      <a:cubicBezTo>
                        <a:pt x="0" y="392"/>
                        <a:pt x="24" y="280"/>
                        <a:pt x="40" y="192"/>
                      </a:cubicBezTo>
                      <a:cubicBezTo>
                        <a:pt x="56" y="104"/>
                        <a:pt x="80" y="48"/>
                        <a:pt x="184" y="48"/>
                      </a:cubicBezTo>
                    </a:path>
                  </a:pathLst>
                </a:custGeom>
                <a:solidFill>
                  <a:schemeClr val="accent2">
                    <a:alpha val="50195"/>
                  </a:schemeClr>
                </a:solidFill>
                <a:ln>
                  <a:noFill/>
                </a:ln>
              </p:spPr>
              <p:txBody>
                <a:bodyPr anchor="ctr" bIns="45720" lIns="91440" rIns="91440" tIns="45720" vert="horz" wrap="none"/>
                <a:lstStyle>
                  <a:lvl1pPr algn="l" eaLnBrk="1" fontAlgn="base" hangingPunct="1" indent="0" latinLnBrk="1" marL="0" rtl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FontTx/>
                    <a:buNone/>
                    <a:defRPr baseline="0" b="0" sz="1800" i="0" u="none">
                      <a:solidFill>
                        <a:schemeClr val="dk1"/>
                      </a:solidFill>
                      <a:latin typeface="Palatino Linotype" pitchFamily="18" charset="0"/>
                      <a:sym typeface="Palatino Linotype" pitchFamily="18" charset="0"/>
                    </a:defRPr>
                  </a:lvl1pPr>
                  <a:lvl2pPr algn="l" eaLnBrk="1" fontAlgn="base" hangingPunct="1" indent="0" latinLnBrk="1" marL="457200" rtl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FontTx/>
                    <a:buNone/>
                    <a:defRPr baseline="0" b="0" sz="1800" i="0" u="none">
                      <a:solidFill>
                        <a:schemeClr val="dk1"/>
                      </a:solidFill>
                      <a:latin typeface="Palatino Linotype" pitchFamily="18" charset="0"/>
                      <a:sym typeface="Palatino Linotype" pitchFamily="18" charset="0"/>
                    </a:defRPr>
                  </a:lvl2pPr>
                  <a:lvl3pPr algn="l" eaLnBrk="1" fontAlgn="base" hangingPunct="1" indent="0" latinLnBrk="1" marL="914400" rtl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FontTx/>
                    <a:buNone/>
                    <a:defRPr baseline="0" b="0" sz="1800" i="0" u="none">
                      <a:solidFill>
                        <a:schemeClr val="dk1"/>
                      </a:solidFill>
                      <a:latin typeface="Palatino Linotype" pitchFamily="18" charset="0"/>
                      <a:sym typeface="Palatino Linotype" pitchFamily="18" charset="0"/>
                    </a:defRPr>
                  </a:lvl3pPr>
                  <a:lvl4pPr algn="l" eaLnBrk="1" fontAlgn="base" hangingPunct="1" indent="0" latinLnBrk="1" marL="1371600" rtl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FontTx/>
                    <a:buNone/>
                    <a:defRPr baseline="0" b="0" sz="1800" i="0" u="none">
                      <a:solidFill>
                        <a:schemeClr val="dk1"/>
                      </a:solidFill>
                      <a:latin typeface="Palatino Linotype" pitchFamily="18" charset="0"/>
                      <a:sym typeface="Palatino Linotype" pitchFamily="18" charset="0"/>
                    </a:defRPr>
                  </a:lvl4pPr>
                  <a:lvl5pPr algn="l" eaLnBrk="1" fontAlgn="base" hangingPunct="1" indent="0" latinLnBrk="1" marL="1828800" rtl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FontTx/>
                    <a:buNone/>
                    <a:defRPr baseline="0" b="0" sz="1800" i="0" u="none">
                      <a:solidFill>
                        <a:schemeClr val="dk1"/>
                      </a:solidFill>
                      <a:latin typeface="Palatino Linotype" pitchFamily="18" charset="0"/>
                      <a:sym typeface="Palatino Linotype" pitchFamily="18" charset="0"/>
                    </a:defRPr>
                  </a:lvl5pPr>
                </a:lstStyle>
                <a:p>
                  <a:pPr eaLnBrk="1" hangingPunct="1" latinLnBrk="1" lvl="0"/>
                  <a:endParaRPr altLang="en-US" lang="ru-RU"/>
                </a:p>
              </p:txBody>
            </p:sp>
            <p:sp>
              <p:nvSpPr>
                <p:cNvPr id="1048635" name=""/>
                <p:cNvSpPr/>
                <p:nvPr/>
              </p:nvSpPr>
              <p:spPr bwMode="white">
                <a:xfrm rot="20855058">
                  <a:off x="4388" y="1456"/>
                  <a:ext cx="706" cy="1014"/>
                </a:xfrm>
                <a:custGeom>
                  <a:avLst/>
                  <a:gdLst>
                    <a:gd name="l" fmla="*/ 0 w 1456"/>
                    <a:gd name="t" fmla="*/ 0 h 2088"/>
                    <a:gd name="r" fmla="*/ 1456 w 1456"/>
                    <a:gd name="b" fmla="*/ 2088 h 2088"/>
                  </a:gdLst>
                  <a:ahLst/>
                  <a:rect l="l" t="t" r="r" b="b"/>
                  <a:pathLst>
                    <a:path w="1456" h="2088">
                      <a:moveTo>
                        <a:pt x="184" y="48"/>
                      </a:moveTo>
                      <a:cubicBezTo>
                        <a:pt x="288" y="48"/>
                        <a:pt x="480" y="0"/>
                        <a:pt x="664" y="192"/>
                      </a:cubicBezTo>
                      <a:cubicBezTo>
                        <a:pt x="848" y="384"/>
                        <a:pt x="1160" y="904"/>
                        <a:pt x="1288" y="1200"/>
                      </a:cubicBezTo>
                      <a:cubicBezTo>
                        <a:pt x="1416" y="1496"/>
                        <a:pt x="1416" y="1848"/>
                        <a:pt x="1432" y="1968"/>
                      </a:cubicBezTo>
                      <a:cubicBezTo>
                        <a:pt x="1448" y="2088"/>
                        <a:pt x="1456" y="2048"/>
                        <a:pt x="1384" y="1920"/>
                      </a:cubicBezTo>
                      <a:cubicBezTo>
                        <a:pt x="1312" y="1792"/>
                        <a:pt x="1128" y="1424"/>
                        <a:pt x="1000" y="1200"/>
                      </a:cubicBezTo>
                      <a:cubicBezTo>
                        <a:pt x="872" y="976"/>
                        <a:pt x="736" y="736"/>
                        <a:pt x="616" y="576"/>
                      </a:cubicBezTo>
                      <a:cubicBezTo>
                        <a:pt x="496" y="416"/>
                        <a:pt x="344" y="288"/>
                        <a:pt x="280" y="240"/>
                      </a:cubicBezTo>
                      <a:cubicBezTo>
                        <a:pt x="216" y="192"/>
                        <a:pt x="200" y="240"/>
                        <a:pt x="232" y="288"/>
                      </a:cubicBezTo>
                      <a:cubicBezTo>
                        <a:pt x="264" y="336"/>
                        <a:pt x="384" y="416"/>
                        <a:pt x="472" y="528"/>
                      </a:cubicBezTo>
                      <a:cubicBezTo>
                        <a:pt x="560" y="640"/>
                        <a:pt x="648" y="776"/>
                        <a:pt x="760" y="960"/>
                      </a:cubicBezTo>
                      <a:cubicBezTo>
                        <a:pt x="872" y="1144"/>
                        <a:pt x="1040" y="1456"/>
                        <a:pt x="1144" y="1632"/>
                      </a:cubicBezTo>
                      <a:cubicBezTo>
                        <a:pt x="1248" y="1808"/>
                        <a:pt x="1352" y="1952"/>
                        <a:pt x="1384" y="2016"/>
                      </a:cubicBezTo>
                      <a:cubicBezTo>
                        <a:pt x="1416" y="2080"/>
                        <a:pt x="1384" y="2048"/>
                        <a:pt x="1336" y="2016"/>
                      </a:cubicBezTo>
                      <a:cubicBezTo>
                        <a:pt x="1288" y="1984"/>
                        <a:pt x="1224" y="1944"/>
                        <a:pt x="1096" y="1824"/>
                      </a:cubicBezTo>
                      <a:cubicBezTo>
                        <a:pt x="968" y="1704"/>
                        <a:pt x="736" y="1504"/>
                        <a:pt x="568" y="1296"/>
                      </a:cubicBezTo>
                      <a:cubicBezTo>
                        <a:pt x="400" y="1088"/>
                        <a:pt x="176" y="760"/>
                        <a:pt x="88" y="576"/>
                      </a:cubicBezTo>
                      <a:cubicBezTo>
                        <a:pt x="0" y="392"/>
                        <a:pt x="24" y="280"/>
                        <a:pt x="40" y="192"/>
                      </a:cubicBezTo>
                      <a:cubicBezTo>
                        <a:pt x="56" y="104"/>
                        <a:pt x="80" y="48"/>
                        <a:pt x="184" y="48"/>
                      </a:cubicBezTo>
                    </a:path>
                  </a:pathLst>
                </a:custGeom>
                <a:solidFill>
                  <a:schemeClr val="accent2">
                    <a:alpha val="50195"/>
                  </a:schemeClr>
                </a:solidFill>
                <a:ln>
                  <a:noFill/>
                </a:ln>
              </p:spPr>
              <p:txBody>
                <a:bodyPr anchor="ctr" bIns="45720" lIns="91440" rIns="91440" tIns="45720" vert="horz" wrap="none"/>
                <a:lstStyle>
                  <a:lvl1pPr algn="l" eaLnBrk="1" fontAlgn="base" hangingPunct="1" indent="0" latinLnBrk="1" marL="0" rtl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FontTx/>
                    <a:buNone/>
                    <a:defRPr baseline="0" b="0" sz="1800" i="0" u="none">
                      <a:solidFill>
                        <a:schemeClr val="dk1"/>
                      </a:solidFill>
                      <a:latin typeface="Palatino Linotype" pitchFamily="18" charset="0"/>
                      <a:sym typeface="Palatino Linotype" pitchFamily="18" charset="0"/>
                    </a:defRPr>
                  </a:lvl1pPr>
                  <a:lvl2pPr algn="l" eaLnBrk="1" fontAlgn="base" hangingPunct="1" indent="0" latinLnBrk="1" marL="457200" rtl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FontTx/>
                    <a:buNone/>
                    <a:defRPr baseline="0" b="0" sz="1800" i="0" u="none">
                      <a:solidFill>
                        <a:schemeClr val="dk1"/>
                      </a:solidFill>
                      <a:latin typeface="Palatino Linotype" pitchFamily="18" charset="0"/>
                      <a:sym typeface="Palatino Linotype" pitchFamily="18" charset="0"/>
                    </a:defRPr>
                  </a:lvl2pPr>
                  <a:lvl3pPr algn="l" eaLnBrk="1" fontAlgn="base" hangingPunct="1" indent="0" latinLnBrk="1" marL="914400" rtl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FontTx/>
                    <a:buNone/>
                    <a:defRPr baseline="0" b="0" sz="1800" i="0" u="none">
                      <a:solidFill>
                        <a:schemeClr val="dk1"/>
                      </a:solidFill>
                      <a:latin typeface="Palatino Linotype" pitchFamily="18" charset="0"/>
                      <a:sym typeface="Palatino Linotype" pitchFamily="18" charset="0"/>
                    </a:defRPr>
                  </a:lvl3pPr>
                  <a:lvl4pPr algn="l" eaLnBrk="1" fontAlgn="base" hangingPunct="1" indent="0" latinLnBrk="1" marL="1371600" rtl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FontTx/>
                    <a:buNone/>
                    <a:defRPr baseline="0" b="0" sz="1800" i="0" u="none">
                      <a:solidFill>
                        <a:schemeClr val="dk1"/>
                      </a:solidFill>
                      <a:latin typeface="Palatino Linotype" pitchFamily="18" charset="0"/>
                      <a:sym typeface="Palatino Linotype" pitchFamily="18" charset="0"/>
                    </a:defRPr>
                  </a:lvl4pPr>
                  <a:lvl5pPr algn="l" eaLnBrk="1" fontAlgn="base" hangingPunct="1" indent="0" latinLnBrk="1" marL="1828800" rtl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FontTx/>
                    <a:buNone/>
                    <a:defRPr baseline="0" b="0" sz="1800" i="0" u="none">
                      <a:solidFill>
                        <a:schemeClr val="dk1"/>
                      </a:solidFill>
                      <a:latin typeface="Palatino Linotype" pitchFamily="18" charset="0"/>
                      <a:sym typeface="Palatino Linotype" pitchFamily="18" charset="0"/>
                    </a:defRPr>
                  </a:lvl5pPr>
                </a:lstStyle>
                <a:p>
                  <a:pPr eaLnBrk="1" hangingPunct="1" latinLnBrk="1" lvl="0"/>
                  <a:endParaRPr altLang="en-US" lang="ru-RU"/>
                </a:p>
              </p:txBody>
            </p:sp>
            <p:sp>
              <p:nvSpPr>
                <p:cNvPr id="1048636" name=""/>
                <p:cNvSpPr/>
                <p:nvPr/>
              </p:nvSpPr>
              <p:spPr bwMode="white">
                <a:xfrm rot="0">
                  <a:off x="4086" y="1694"/>
                  <a:ext cx="474" cy="1164"/>
                </a:xfrm>
                <a:custGeom>
                  <a:avLst/>
                  <a:gdLst>
                    <a:gd name="l" fmla="*/ 0 w 980"/>
                    <a:gd name="t" fmla="*/ 0 h 2408"/>
                    <a:gd name="r" fmla="*/ 980 w 980"/>
                    <a:gd name="b" fmla="*/ 2408 h 2408"/>
                  </a:gdLst>
                  <a:ahLst/>
                  <a:rect l="l" t="t" r="r" b="b"/>
                  <a:pathLst>
                    <a:path w="980" h="2408">
                      <a:moveTo>
                        <a:pt x="253" y="1432"/>
                      </a:moveTo>
                      <a:cubicBezTo>
                        <a:pt x="184" y="1264"/>
                        <a:pt x="122" y="1070"/>
                        <a:pt x="82" y="881"/>
                      </a:cubicBezTo>
                      <a:cubicBezTo>
                        <a:pt x="42" y="692"/>
                        <a:pt x="0" y="433"/>
                        <a:pt x="12" y="296"/>
                      </a:cubicBezTo>
                      <a:cubicBezTo>
                        <a:pt x="24" y="159"/>
                        <a:pt x="84" y="96"/>
                        <a:pt x="156" y="56"/>
                      </a:cubicBezTo>
                      <a:cubicBezTo>
                        <a:pt x="228" y="16"/>
                        <a:pt x="364" y="0"/>
                        <a:pt x="444" y="56"/>
                      </a:cubicBezTo>
                      <a:cubicBezTo>
                        <a:pt x="524" y="112"/>
                        <a:pt x="564" y="216"/>
                        <a:pt x="636" y="392"/>
                      </a:cubicBezTo>
                      <a:cubicBezTo>
                        <a:pt x="708" y="568"/>
                        <a:pt x="820" y="840"/>
                        <a:pt x="876" y="1112"/>
                      </a:cubicBezTo>
                      <a:cubicBezTo>
                        <a:pt x="932" y="1384"/>
                        <a:pt x="964" y="1816"/>
                        <a:pt x="972" y="2024"/>
                      </a:cubicBezTo>
                      <a:cubicBezTo>
                        <a:pt x="980" y="2232"/>
                        <a:pt x="940" y="2312"/>
                        <a:pt x="924" y="2360"/>
                      </a:cubicBezTo>
                      <a:cubicBezTo>
                        <a:pt x="908" y="2408"/>
                        <a:pt x="892" y="2384"/>
                        <a:pt x="876" y="2312"/>
                      </a:cubicBezTo>
                      <a:cubicBezTo>
                        <a:pt x="860" y="2240"/>
                        <a:pt x="860" y="2096"/>
                        <a:pt x="828" y="1928"/>
                      </a:cubicBezTo>
                      <a:cubicBezTo>
                        <a:pt x="796" y="1760"/>
                        <a:pt x="756" y="1544"/>
                        <a:pt x="684" y="1304"/>
                      </a:cubicBezTo>
                      <a:cubicBezTo>
                        <a:pt x="612" y="1064"/>
                        <a:pt x="460" y="648"/>
                        <a:pt x="396" y="488"/>
                      </a:cubicBezTo>
                      <a:cubicBezTo>
                        <a:pt x="332" y="328"/>
                        <a:pt x="316" y="352"/>
                        <a:pt x="300" y="344"/>
                      </a:cubicBezTo>
                      <a:cubicBezTo>
                        <a:pt x="284" y="336"/>
                        <a:pt x="260" y="320"/>
                        <a:pt x="300" y="440"/>
                      </a:cubicBezTo>
                      <a:cubicBezTo>
                        <a:pt x="340" y="560"/>
                        <a:pt x="468" y="840"/>
                        <a:pt x="540" y="1064"/>
                      </a:cubicBezTo>
                      <a:cubicBezTo>
                        <a:pt x="612" y="1288"/>
                        <a:pt x="692" y="1584"/>
                        <a:pt x="732" y="1784"/>
                      </a:cubicBezTo>
                      <a:cubicBezTo>
                        <a:pt x="772" y="1984"/>
                        <a:pt x="780" y="2176"/>
                        <a:pt x="780" y="2264"/>
                      </a:cubicBezTo>
                      <a:cubicBezTo>
                        <a:pt x="780" y="2352"/>
                        <a:pt x="779" y="2375"/>
                        <a:pt x="732" y="2312"/>
                      </a:cubicBezTo>
                      <a:cubicBezTo>
                        <a:pt x="685" y="2249"/>
                        <a:pt x="576" y="2034"/>
                        <a:pt x="496" y="1887"/>
                      </a:cubicBezTo>
                      <a:cubicBezTo>
                        <a:pt x="416" y="1740"/>
                        <a:pt x="304" y="1527"/>
                        <a:pt x="253" y="1432"/>
                      </a:cubicBezTo>
                    </a:path>
                  </a:pathLst>
                </a:custGeom>
                <a:solidFill>
                  <a:schemeClr val="accent2">
                    <a:alpha val="50195"/>
                  </a:schemeClr>
                </a:solidFill>
                <a:ln>
                  <a:noFill/>
                </a:ln>
              </p:spPr>
              <p:txBody>
                <a:bodyPr anchor="ctr" bIns="45720" lIns="91440" rIns="91440" tIns="45720" vert="horz" wrap="none"/>
                <a:lstStyle>
                  <a:lvl1pPr algn="l" eaLnBrk="1" fontAlgn="base" hangingPunct="1" indent="0" latinLnBrk="1" marL="0" rtl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FontTx/>
                    <a:buNone/>
                    <a:defRPr baseline="0" b="0" sz="1800" i="0" u="none">
                      <a:solidFill>
                        <a:schemeClr val="dk1"/>
                      </a:solidFill>
                      <a:latin typeface="Palatino Linotype" pitchFamily="18" charset="0"/>
                      <a:sym typeface="Palatino Linotype" pitchFamily="18" charset="0"/>
                    </a:defRPr>
                  </a:lvl1pPr>
                  <a:lvl2pPr algn="l" eaLnBrk="1" fontAlgn="base" hangingPunct="1" indent="0" latinLnBrk="1" marL="457200" rtl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FontTx/>
                    <a:buNone/>
                    <a:defRPr baseline="0" b="0" sz="1800" i="0" u="none">
                      <a:solidFill>
                        <a:schemeClr val="dk1"/>
                      </a:solidFill>
                      <a:latin typeface="Palatino Linotype" pitchFamily="18" charset="0"/>
                      <a:sym typeface="Palatino Linotype" pitchFamily="18" charset="0"/>
                    </a:defRPr>
                  </a:lvl2pPr>
                  <a:lvl3pPr algn="l" eaLnBrk="1" fontAlgn="base" hangingPunct="1" indent="0" latinLnBrk="1" marL="914400" rtl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FontTx/>
                    <a:buNone/>
                    <a:defRPr baseline="0" b="0" sz="1800" i="0" u="none">
                      <a:solidFill>
                        <a:schemeClr val="dk1"/>
                      </a:solidFill>
                      <a:latin typeface="Palatino Linotype" pitchFamily="18" charset="0"/>
                      <a:sym typeface="Palatino Linotype" pitchFamily="18" charset="0"/>
                    </a:defRPr>
                  </a:lvl3pPr>
                  <a:lvl4pPr algn="l" eaLnBrk="1" fontAlgn="base" hangingPunct="1" indent="0" latinLnBrk="1" marL="1371600" rtl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FontTx/>
                    <a:buNone/>
                    <a:defRPr baseline="0" b="0" sz="1800" i="0" u="none">
                      <a:solidFill>
                        <a:schemeClr val="dk1"/>
                      </a:solidFill>
                      <a:latin typeface="Palatino Linotype" pitchFamily="18" charset="0"/>
                      <a:sym typeface="Palatino Linotype" pitchFamily="18" charset="0"/>
                    </a:defRPr>
                  </a:lvl4pPr>
                  <a:lvl5pPr algn="l" eaLnBrk="1" fontAlgn="base" hangingPunct="1" indent="0" latinLnBrk="1" marL="1828800" rtl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FontTx/>
                    <a:buNone/>
                    <a:defRPr baseline="0" b="0" sz="1800" i="0" u="none">
                      <a:solidFill>
                        <a:schemeClr val="dk1"/>
                      </a:solidFill>
                      <a:latin typeface="Palatino Linotype" pitchFamily="18" charset="0"/>
                      <a:sym typeface="Palatino Linotype" pitchFamily="18" charset="0"/>
                    </a:defRPr>
                  </a:lvl5pPr>
                </a:lstStyle>
                <a:p>
                  <a:pPr eaLnBrk="1" hangingPunct="1" latinLnBrk="1" lvl="0"/>
                  <a:endParaRPr altLang="en-US" lang="ru-RU"/>
                </a:p>
              </p:txBody>
            </p:sp>
          </p:grpSp>
          <p:sp>
            <p:nvSpPr>
              <p:cNvPr id="1048637" name=""/>
              <p:cNvSpPr/>
              <p:nvPr/>
            </p:nvSpPr>
            <p:spPr bwMode="white">
              <a:xfrm rot="0">
                <a:off x="2998" y="3579"/>
                <a:ext cx="678" cy="738"/>
              </a:xfrm>
              <a:custGeom>
                <a:avLst/>
                <a:gdLst>
                  <a:gd name="l" fmla="*/ 0 w 678"/>
                  <a:gd name="t" fmla="*/ 0 h 738"/>
                  <a:gd name="r" fmla="*/ 678 w 678"/>
                  <a:gd name="b" fmla="*/ 738 h 738"/>
                </a:gdLst>
                <a:ahLst/>
                <a:rect l="l" t="t" r="r" b="b"/>
                <a:pathLst>
                  <a:path w="678" h="738">
                    <a:moveTo>
                      <a:pt x="577" y="17"/>
                    </a:moveTo>
                    <a:cubicBezTo>
                      <a:pt x="525" y="19"/>
                      <a:pt x="428" y="0"/>
                      <a:pt x="341" y="100"/>
                    </a:cubicBezTo>
                    <a:cubicBezTo>
                      <a:pt x="253" y="202"/>
                      <a:pt x="108" y="515"/>
                      <a:pt x="54" y="621"/>
                    </a:cubicBezTo>
                    <a:cubicBezTo>
                      <a:pt x="0" y="727"/>
                      <a:pt x="3" y="716"/>
                      <a:pt x="17" y="735"/>
                    </a:cubicBezTo>
                    <a:lnTo>
                      <a:pt x="140" y="738"/>
                    </a:lnTo>
                    <a:cubicBezTo>
                      <a:pt x="170" y="718"/>
                      <a:pt x="159" y="688"/>
                      <a:pt x="198" y="614"/>
                    </a:cubicBezTo>
                    <a:cubicBezTo>
                      <a:pt x="237" y="540"/>
                      <a:pt x="318" y="375"/>
                      <a:pt x="375" y="292"/>
                    </a:cubicBezTo>
                    <a:cubicBezTo>
                      <a:pt x="431" y="209"/>
                      <a:pt x="503" y="140"/>
                      <a:pt x="534" y="115"/>
                    </a:cubicBezTo>
                    <a:cubicBezTo>
                      <a:pt x="565" y="89"/>
                      <a:pt x="574" y="113"/>
                      <a:pt x="559" y="138"/>
                    </a:cubicBezTo>
                    <a:cubicBezTo>
                      <a:pt x="544" y="162"/>
                      <a:pt x="487" y="206"/>
                      <a:pt x="445" y="264"/>
                    </a:cubicBezTo>
                    <a:cubicBezTo>
                      <a:pt x="404" y="323"/>
                      <a:pt x="354" y="408"/>
                      <a:pt x="311" y="487"/>
                    </a:cubicBezTo>
                    <a:cubicBezTo>
                      <a:pt x="268" y="566"/>
                      <a:pt x="181" y="696"/>
                      <a:pt x="188" y="738"/>
                    </a:cubicBezTo>
                    <a:lnTo>
                      <a:pt x="353" y="738"/>
                    </a:lnTo>
                    <a:cubicBezTo>
                      <a:pt x="391" y="724"/>
                      <a:pt x="370" y="727"/>
                      <a:pt x="417" y="651"/>
                    </a:cubicBezTo>
                    <a:cubicBezTo>
                      <a:pt x="464" y="575"/>
                      <a:pt x="599" y="373"/>
                      <a:pt x="638" y="279"/>
                    </a:cubicBezTo>
                    <a:cubicBezTo>
                      <a:pt x="678" y="185"/>
                      <a:pt x="663" y="128"/>
                      <a:pt x="653" y="85"/>
                    </a:cubicBezTo>
                    <a:cubicBezTo>
                      <a:pt x="643" y="41"/>
                      <a:pt x="629" y="14"/>
                      <a:pt x="577" y="17"/>
                    </a:cubicBezTo>
                  </a:path>
                </a:pathLst>
              </a:custGeom>
              <a:solidFill>
                <a:schemeClr val="accent2">
                  <a:alpha val="50195"/>
                </a:schemeClr>
              </a:solidFill>
              <a:ln>
                <a:noFill/>
              </a:ln>
            </p:spPr>
            <p:txBody>
              <a:bodyPr anchor="ctr" bIns="45720" lIns="91440" rIns="91440" tIns="45720" vert="horz" wrap="none"/>
              <a:lstStyle>
                <a:lvl1pPr algn="l" eaLnBrk="1" fontAlgn="base" hangingPunct="1" indent="0" latinLnBrk="1" marL="0" rtl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FontTx/>
                  <a:buNone/>
                  <a:defRPr baseline="0" b="0" sz="1800" i="0" u="none">
                    <a:solidFill>
                      <a:schemeClr val="dk1"/>
                    </a:solidFill>
                    <a:latin typeface="Palatino Linotype" pitchFamily="18" charset="0"/>
                    <a:sym typeface="Palatino Linotype" pitchFamily="18" charset="0"/>
                  </a:defRPr>
                </a:lvl1pPr>
                <a:lvl2pPr algn="l" eaLnBrk="1" fontAlgn="base" hangingPunct="1" indent="0" latinLnBrk="1" marL="457200" rtl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FontTx/>
                  <a:buNone/>
                  <a:defRPr baseline="0" b="0" sz="1800" i="0" u="none">
                    <a:solidFill>
                      <a:schemeClr val="dk1"/>
                    </a:solidFill>
                    <a:latin typeface="Palatino Linotype" pitchFamily="18" charset="0"/>
                    <a:sym typeface="Palatino Linotype" pitchFamily="18" charset="0"/>
                  </a:defRPr>
                </a:lvl2pPr>
                <a:lvl3pPr algn="l" eaLnBrk="1" fontAlgn="base" hangingPunct="1" indent="0" latinLnBrk="1" marL="914400" rtl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FontTx/>
                  <a:buNone/>
                  <a:defRPr baseline="0" b="0" sz="1800" i="0" u="none">
                    <a:solidFill>
                      <a:schemeClr val="dk1"/>
                    </a:solidFill>
                    <a:latin typeface="Palatino Linotype" pitchFamily="18" charset="0"/>
                    <a:sym typeface="Palatino Linotype" pitchFamily="18" charset="0"/>
                  </a:defRPr>
                </a:lvl3pPr>
                <a:lvl4pPr algn="l" eaLnBrk="1" fontAlgn="base" hangingPunct="1" indent="0" latinLnBrk="1" marL="1371600" rtl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FontTx/>
                  <a:buNone/>
                  <a:defRPr baseline="0" b="0" sz="1800" i="0" u="none">
                    <a:solidFill>
                      <a:schemeClr val="dk1"/>
                    </a:solidFill>
                    <a:latin typeface="Palatino Linotype" pitchFamily="18" charset="0"/>
                    <a:sym typeface="Palatino Linotype" pitchFamily="18" charset="0"/>
                  </a:defRPr>
                </a:lvl4pPr>
                <a:lvl5pPr algn="l" eaLnBrk="1" fontAlgn="base" hangingPunct="1" indent="0" latinLnBrk="1" marL="1828800" rtl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FontTx/>
                  <a:buNone/>
                  <a:defRPr baseline="0" b="0" sz="1800" i="0" u="none">
                    <a:solidFill>
                      <a:schemeClr val="dk1"/>
                    </a:solidFill>
                    <a:latin typeface="Palatino Linotype" pitchFamily="18" charset="0"/>
                    <a:sym typeface="Palatino Linotype" pitchFamily="18" charset="0"/>
                  </a:defRPr>
                </a:lvl5pPr>
              </a:lstStyle>
              <a:p>
                <a:pPr eaLnBrk="1" hangingPunct="1" latinLnBrk="1" lvl="0"/>
                <a:endParaRPr altLang="en-US" lang="ru-RU"/>
              </a:p>
            </p:txBody>
          </p:sp>
          <p:sp>
            <p:nvSpPr>
              <p:cNvPr id="1048638" name=""/>
              <p:cNvSpPr/>
              <p:nvPr/>
            </p:nvSpPr>
            <p:spPr bwMode="white">
              <a:xfrm rot="20855058">
                <a:off x="3996" y="3377"/>
                <a:ext cx="729" cy="1047"/>
              </a:xfrm>
              <a:custGeom>
                <a:avLst/>
                <a:gdLst>
                  <a:gd name="l" fmla="*/ 0 w 1456"/>
                  <a:gd name="t" fmla="*/ 0 h 2088"/>
                  <a:gd name="r" fmla="*/ 1456 w 1456"/>
                  <a:gd name="b" fmla="*/ 2088 h 2088"/>
                </a:gdLst>
                <a:ahLst/>
                <a:rect l="l" t="t" r="r" b="b"/>
                <a:pathLst>
                  <a:path w="1456" h="2088">
                    <a:moveTo>
                      <a:pt x="184" y="48"/>
                    </a:moveTo>
                    <a:cubicBezTo>
                      <a:pt x="288" y="48"/>
                      <a:pt x="480" y="0"/>
                      <a:pt x="664" y="192"/>
                    </a:cubicBezTo>
                    <a:cubicBezTo>
                      <a:pt x="848" y="384"/>
                      <a:pt x="1160" y="904"/>
                      <a:pt x="1288" y="1200"/>
                    </a:cubicBezTo>
                    <a:cubicBezTo>
                      <a:pt x="1416" y="1496"/>
                      <a:pt x="1416" y="1848"/>
                      <a:pt x="1432" y="1968"/>
                    </a:cubicBezTo>
                    <a:cubicBezTo>
                      <a:pt x="1448" y="2088"/>
                      <a:pt x="1456" y="2048"/>
                      <a:pt x="1384" y="1920"/>
                    </a:cubicBezTo>
                    <a:cubicBezTo>
                      <a:pt x="1312" y="1792"/>
                      <a:pt x="1128" y="1424"/>
                      <a:pt x="1000" y="1200"/>
                    </a:cubicBezTo>
                    <a:cubicBezTo>
                      <a:pt x="872" y="976"/>
                      <a:pt x="736" y="736"/>
                      <a:pt x="616" y="576"/>
                    </a:cubicBezTo>
                    <a:cubicBezTo>
                      <a:pt x="496" y="416"/>
                      <a:pt x="344" y="288"/>
                      <a:pt x="280" y="240"/>
                    </a:cubicBezTo>
                    <a:cubicBezTo>
                      <a:pt x="216" y="192"/>
                      <a:pt x="200" y="240"/>
                      <a:pt x="232" y="288"/>
                    </a:cubicBezTo>
                    <a:cubicBezTo>
                      <a:pt x="264" y="336"/>
                      <a:pt x="384" y="416"/>
                      <a:pt x="472" y="528"/>
                    </a:cubicBezTo>
                    <a:cubicBezTo>
                      <a:pt x="560" y="640"/>
                      <a:pt x="648" y="776"/>
                      <a:pt x="760" y="960"/>
                    </a:cubicBezTo>
                    <a:cubicBezTo>
                      <a:pt x="872" y="1144"/>
                      <a:pt x="1040" y="1456"/>
                      <a:pt x="1144" y="1632"/>
                    </a:cubicBezTo>
                    <a:cubicBezTo>
                      <a:pt x="1248" y="1808"/>
                      <a:pt x="1352" y="1952"/>
                      <a:pt x="1384" y="2016"/>
                    </a:cubicBezTo>
                    <a:cubicBezTo>
                      <a:pt x="1416" y="2080"/>
                      <a:pt x="1384" y="2048"/>
                      <a:pt x="1336" y="2016"/>
                    </a:cubicBezTo>
                    <a:cubicBezTo>
                      <a:pt x="1288" y="1984"/>
                      <a:pt x="1224" y="1944"/>
                      <a:pt x="1096" y="1824"/>
                    </a:cubicBezTo>
                    <a:cubicBezTo>
                      <a:pt x="968" y="1704"/>
                      <a:pt x="736" y="1504"/>
                      <a:pt x="568" y="1296"/>
                    </a:cubicBezTo>
                    <a:cubicBezTo>
                      <a:pt x="400" y="1088"/>
                      <a:pt x="176" y="760"/>
                      <a:pt x="88" y="576"/>
                    </a:cubicBezTo>
                    <a:cubicBezTo>
                      <a:pt x="0" y="392"/>
                      <a:pt x="24" y="280"/>
                      <a:pt x="40" y="192"/>
                    </a:cubicBezTo>
                    <a:cubicBezTo>
                      <a:pt x="56" y="104"/>
                      <a:pt x="80" y="48"/>
                      <a:pt x="184" y="48"/>
                    </a:cubicBezTo>
                  </a:path>
                </a:pathLst>
              </a:custGeom>
              <a:solidFill>
                <a:schemeClr val="accent2">
                  <a:alpha val="50195"/>
                </a:schemeClr>
              </a:solidFill>
              <a:ln>
                <a:noFill/>
              </a:ln>
            </p:spPr>
            <p:txBody>
              <a:bodyPr anchor="ctr" bIns="45720" lIns="91440" rIns="91440" tIns="45720" vert="horz" wrap="none"/>
              <a:lstStyle>
                <a:lvl1pPr algn="l" eaLnBrk="1" fontAlgn="base" hangingPunct="1" indent="0" latinLnBrk="1" marL="0" rtl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FontTx/>
                  <a:buNone/>
                  <a:defRPr baseline="0" b="0" sz="1800" i="0" u="none">
                    <a:solidFill>
                      <a:schemeClr val="dk1"/>
                    </a:solidFill>
                    <a:latin typeface="Palatino Linotype" pitchFamily="18" charset="0"/>
                    <a:sym typeface="Palatino Linotype" pitchFamily="18" charset="0"/>
                  </a:defRPr>
                </a:lvl1pPr>
                <a:lvl2pPr algn="l" eaLnBrk="1" fontAlgn="base" hangingPunct="1" indent="0" latinLnBrk="1" marL="457200" rtl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FontTx/>
                  <a:buNone/>
                  <a:defRPr baseline="0" b="0" sz="1800" i="0" u="none">
                    <a:solidFill>
                      <a:schemeClr val="dk1"/>
                    </a:solidFill>
                    <a:latin typeface="Palatino Linotype" pitchFamily="18" charset="0"/>
                    <a:sym typeface="Palatino Linotype" pitchFamily="18" charset="0"/>
                  </a:defRPr>
                </a:lvl2pPr>
                <a:lvl3pPr algn="l" eaLnBrk="1" fontAlgn="base" hangingPunct="1" indent="0" latinLnBrk="1" marL="914400" rtl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FontTx/>
                  <a:buNone/>
                  <a:defRPr baseline="0" b="0" sz="1800" i="0" u="none">
                    <a:solidFill>
                      <a:schemeClr val="dk1"/>
                    </a:solidFill>
                    <a:latin typeface="Palatino Linotype" pitchFamily="18" charset="0"/>
                    <a:sym typeface="Palatino Linotype" pitchFamily="18" charset="0"/>
                  </a:defRPr>
                </a:lvl3pPr>
                <a:lvl4pPr algn="l" eaLnBrk="1" fontAlgn="base" hangingPunct="1" indent="0" latinLnBrk="1" marL="1371600" rtl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FontTx/>
                  <a:buNone/>
                  <a:defRPr baseline="0" b="0" sz="1800" i="0" u="none">
                    <a:solidFill>
                      <a:schemeClr val="dk1"/>
                    </a:solidFill>
                    <a:latin typeface="Palatino Linotype" pitchFamily="18" charset="0"/>
                    <a:sym typeface="Palatino Linotype" pitchFamily="18" charset="0"/>
                  </a:defRPr>
                </a:lvl4pPr>
                <a:lvl5pPr algn="l" eaLnBrk="1" fontAlgn="base" hangingPunct="1" indent="0" latinLnBrk="1" marL="1828800" rtl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FontTx/>
                  <a:buNone/>
                  <a:defRPr baseline="0" b="0" sz="1800" i="0" u="none">
                    <a:solidFill>
                      <a:schemeClr val="dk1"/>
                    </a:solidFill>
                    <a:latin typeface="Palatino Linotype" pitchFamily="18" charset="0"/>
                    <a:sym typeface="Palatino Linotype" pitchFamily="18" charset="0"/>
                  </a:defRPr>
                </a:lvl5pPr>
              </a:lstStyle>
              <a:p>
                <a:pPr eaLnBrk="1" hangingPunct="1" latinLnBrk="1" lvl="0"/>
                <a:endParaRPr altLang="en-US" lang="ru-RU"/>
              </a:p>
            </p:txBody>
          </p:sp>
          <p:sp>
            <p:nvSpPr>
              <p:cNvPr id="1048639" name=""/>
              <p:cNvSpPr/>
              <p:nvPr/>
            </p:nvSpPr>
            <p:spPr bwMode="white">
              <a:xfrm rot="0">
                <a:off x="3685" y="3623"/>
                <a:ext cx="472" cy="726"/>
              </a:xfrm>
              <a:custGeom>
                <a:avLst/>
                <a:gdLst>
                  <a:gd name="l" fmla="*/ 0 w 472"/>
                  <a:gd name="t" fmla="*/ 0 h 726"/>
                  <a:gd name="r" fmla="*/ 472 w 472"/>
                  <a:gd name="b" fmla="*/ 726 h 726"/>
                </a:gdLst>
                <a:ahLst/>
                <a:rect l="l" t="t" r="r" b="b"/>
                <a:pathLst>
                  <a:path w="472" h="726">
                    <a:moveTo>
                      <a:pt x="116" y="694"/>
                    </a:moveTo>
                    <a:cubicBezTo>
                      <a:pt x="71" y="652"/>
                      <a:pt x="59" y="531"/>
                      <a:pt x="41" y="440"/>
                    </a:cubicBezTo>
                    <a:cubicBezTo>
                      <a:pt x="23" y="349"/>
                      <a:pt x="0" y="216"/>
                      <a:pt x="6" y="148"/>
                    </a:cubicBezTo>
                    <a:cubicBezTo>
                      <a:pt x="12" y="79"/>
                      <a:pt x="42" y="48"/>
                      <a:pt x="78" y="28"/>
                    </a:cubicBezTo>
                    <a:cubicBezTo>
                      <a:pt x="114" y="8"/>
                      <a:pt x="182" y="0"/>
                      <a:pt x="222" y="28"/>
                    </a:cubicBezTo>
                    <a:cubicBezTo>
                      <a:pt x="261" y="56"/>
                      <a:pt x="281" y="108"/>
                      <a:pt x="317" y="196"/>
                    </a:cubicBezTo>
                    <a:cubicBezTo>
                      <a:pt x="353" y="284"/>
                      <a:pt x="414" y="473"/>
                      <a:pt x="437" y="555"/>
                    </a:cubicBezTo>
                    <a:cubicBezTo>
                      <a:pt x="460" y="637"/>
                      <a:pt x="472" y="668"/>
                      <a:pt x="458" y="691"/>
                    </a:cubicBezTo>
                    <a:lnTo>
                      <a:pt x="350" y="694"/>
                    </a:lnTo>
                    <a:cubicBezTo>
                      <a:pt x="331" y="687"/>
                      <a:pt x="366" y="726"/>
                      <a:pt x="341" y="651"/>
                    </a:cubicBezTo>
                    <a:cubicBezTo>
                      <a:pt x="316" y="576"/>
                      <a:pt x="230" y="323"/>
                      <a:pt x="198" y="244"/>
                    </a:cubicBezTo>
                    <a:cubicBezTo>
                      <a:pt x="166" y="164"/>
                      <a:pt x="158" y="176"/>
                      <a:pt x="150" y="172"/>
                    </a:cubicBezTo>
                    <a:cubicBezTo>
                      <a:pt x="142" y="168"/>
                      <a:pt x="130" y="160"/>
                      <a:pt x="150" y="220"/>
                    </a:cubicBezTo>
                    <a:cubicBezTo>
                      <a:pt x="170" y="280"/>
                      <a:pt x="242" y="453"/>
                      <a:pt x="269" y="531"/>
                    </a:cubicBezTo>
                    <a:cubicBezTo>
                      <a:pt x="296" y="609"/>
                      <a:pt x="337" y="664"/>
                      <a:pt x="311" y="691"/>
                    </a:cubicBezTo>
                    <a:lnTo>
                      <a:pt x="116" y="694"/>
                    </a:lnTo>
                  </a:path>
                </a:pathLst>
              </a:custGeom>
              <a:solidFill>
                <a:schemeClr val="accent2">
                  <a:alpha val="50195"/>
                </a:schemeClr>
              </a:solidFill>
              <a:ln>
                <a:noFill/>
              </a:ln>
            </p:spPr>
            <p:txBody>
              <a:bodyPr anchor="ctr" bIns="45720" lIns="91440" rIns="91440" tIns="45720" vert="horz" wrap="none"/>
              <a:lstStyle>
                <a:lvl1pPr algn="l" eaLnBrk="1" fontAlgn="base" hangingPunct="1" indent="0" latinLnBrk="1" marL="0" rtl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FontTx/>
                  <a:buNone/>
                  <a:defRPr baseline="0" b="0" sz="1800" i="0" u="none">
                    <a:solidFill>
                      <a:schemeClr val="dk1"/>
                    </a:solidFill>
                    <a:latin typeface="Palatino Linotype" pitchFamily="18" charset="0"/>
                    <a:sym typeface="Palatino Linotype" pitchFamily="18" charset="0"/>
                  </a:defRPr>
                </a:lvl1pPr>
                <a:lvl2pPr algn="l" eaLnBrk="1" fontAlgn="base" hangingPunct="1" indent="0" latinLnBrk="1" marL="457200" rtl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FontTx/>
                  <a:buNone/>
                  <a:defRPr baseline="0" b="0" sz="1800" i="0" u="none">
                    <a:solidFill>
                      <a:schemeClr val="dk1"/>
                    </a:solidFill>
                    <a:latin typeface="Palatino Linotype" pitchFamily="18" charset="0"/>
                    <a:sym typeface="Palatino Linotype" pitchFamily="18" charset="0"/>
                  </a:defRPr>
                </a:lvl2pPr>
                <a:lvl3pPr algn="l" eaLnBrk="1" fontAlgn="base" hangingPunct="1" indent="0" latinLnBrk="1" marL="914400" rtl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FontTx/>
                  <a:buNone/>
                  <a:defRPr baseline="0" b="0" sz="1800" i="0" u="none">
                    <a:solidFill>
                      <a:schemeClr val="dk1"/>
                    </a:solidFill>
                    <a:latin typeface="Palatino Linotype" pitchFamily="18" charset="0"/>
                    <a:sym typeface="Palatino Linotype" pitchFamily="18" charset="0"/>
                  </a:defRPr>
                </a:lvl3pPr>
                <a:lvl4pPr algn="l" eaLnBrk="1" fontAlgn="base" hangingPunct="1" indent="0" latinLnBrk="1" marL="1371600" rtl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FontTx/>
                  <a:buNone/>
                  <a:defRPr baseline="0" b="0" sz="1800" i="0" u="none">
                    <a:solidFill>
                      <a:schemeClr val="dk1"/>
                    </a:solidFill>
                    <a:latin typeface="Palatino Linotype" pitchFamily="18" charset="0"/>
                    <a:sym typeface="Palatino Linotype" pitchFamily="18" charset="0"/>
                  </a:defRPr>
                </a:lvl4pPr>
                <a:lvl5pPr algn="l" eaLnBrk="1" fontAlgn="base" hangingPunct="1" indent="0" latinLnBrk="1" marL="1828800" rtl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FontTx/>
                  <a:buNone/>
                  <a:defRPr baseline="0" b="0" sz="1800" i="0" u="none">
                    <a:solidFill>
                      <a:schemeClr val="dk1"/>
                    </a:solidFill>
                    <a:latin typeface="Palatino Linotype" pitchFamily="18" charset="0"/>
                    <a:sym typeface="Palatino Linotype" pitchFamily="18" charset="0"/>
                  </a:defRPr>
                </a:lvl5pPr>
              </a:lstStyle>
              <a:p>
                <a:pPr eaLnBrk="1" hangingPunct="1" latinLnBrk="1" lvl="0"/>
                <a:endParaRPr altLang="en-US" lang="ru-RU"/>
              </a:p>
            </p:txBody>
          </p:sp>
          <p:grpSp>
            <p:nvGrpSpPr>
              <p:cNvPr id="28" name=""/>
              <p:cNvGrpSpPr/>
              <p:nvPr/>
            </p:nvGrpSpPr>
            <p:grpSpPr>
              <a:xfrm rot="0">
                <a:off x="3959" y="330"/>
                <a:ext cx="1724" cy="1316"/>
                <a:chOff x="196" y="1100"/>
                <a:chExt cx="2234" cy="1706"/>
              </a:xfrm>
            </p:grpSpPr>
            <p:sp>
              <p:nvSpPr>
                <p:cNvPr id="1048640" name=""/>
                <p:cNvSpPr/>
                <p:nvPr/>
              </p:nvSpPr>
              <p:spPr bwMode="white">
                <a:xfrm rot="20855058">
                  <a:off x="1583" y="1359"/>
                  <a:ext cx="706" cy="1014"/>
                </a:xfrm>
                <a:custGeom>
                  <a:avLst/>
                  <a:gdLst>
                    <a:gd name="l" fmla="*/ 0 w 1456"/>
                    <a:gd name="t" fmla="*/ 0 h 2088"/>
                    <a:gd name="r" fmla="*/ 1456 w 1456"/>
                    <a:gd name="b" fmla="*/ 2088 h 2088"/>
                  </a:gdLst>
                  <a:ahLst/>
                  <a:rect l="l" t="t" r="r" b="b"/>
                  <a:pathLst>
                    <a:path w="1456" h="2088">
                      <a:moveTo>
                        <a:pt x="184" y="48"/>
                      </a:moveTo>
                      <a:cubicBezTo>
                        <a:pt x="288" y="48"/>
                        <a:pt x="480" y="0"/>
                        <a:pt x="664" y="192"/>
                      </a:cubicBezTo>
                      <a:cubicBezTo>
                        <a:pt x="848" y="384"/>
                        <a:pt x="1160" y="904"/>
                        <a:pt x="1288" y="1200"/>
                      </a:cubicBezTo>
                      <a:cubicBezTo>
                        <a:pt x="1416" y="1496"/>
                        <a:pt x="1416" y="1848"/>
                        <a:pt x="1432" y="1968"/>
                      </a:cubicBezTo>
                      <a:cubicBezTo>
                        <a:pt x="1448" y="2088"/>
                        <a:pt x="1456" y="2048"/>
                        <a:pt x="1384" y="1920"/>
                      </a:cubicBezTo>
                      <a:cubicBezTo>
                        <a:pt x="1312" y="1792"/>
                        <a:pt x="1128" y="1424"/>
                        <a:pt x="1000" y="1200"/>
                      </a:cubicBezTo>
                      <a:cubicBezTo>
                        <a:pt x="872" y="976"/>
                        <a:pt x="736" y="736"/>
                        <a:pt x="616" y="576"/>
                      </a:cubicBezTo>
                      <a:cubicBezTo>
                        <a:pt x="496" y="416"/>
                        <a:pt x="344" y="288"/>
                        <a:pt x="280" y="240"/>
                      </a:cubicBezTo>
                      <a:cubicBezTo>
                        <a:pt x="216" y="192"/>
                        <a:pt x="200" y="240"/>
                        <a:pt x="232" y="288"/>
                      </a:cubicBezTo>
                      <a:cubicBezTo>
                        <a:pt x="264" y="336"/>
                        <a:pt x="384" y="416"/>
                        <a:pt x="472" y="528"/>
                      </a:cubicBezTo>
                      <a:cubicBezTo>
                        <a:pt x="560" y="640"/>
                        <a:pt x="648" y="776"/>
                        <a:pt x="760" y="960"/>
                      </a:cubicBezTo>
                      <a:cubicBezTo>
                        <a:pt x="872" y="1144"/>
                        <a:pt x="1040" y="1456"/>
                        <a:pt x="1144" y="1632"/>
                      </a:cubicBezTo>
                      <a:cubicBezTo>
                        <a:pt x="1248" y="1808"/>
                        <a:pt x="1352" y="1952"/>
                        <a:pt x="1384" y="2016"/>
                      </a:cubicBezTo>
                      <a:cubicBezTo>
                        <a:pt x="1416" y="2080"/>
                        <a:pt x="1384" y="2048"/>
                        <a:pt x="1336" y="2016"/>
                      </a:cubicBezTo>
                      <a:cubicBezTo>
                        <a:pt x="1288" y="1984"/>
                        <a:pt x="1224" y="1944"/>
                        <a:pt x="1096" y="1824"/>
                      </a:cubicBezTo>
                      <a:cubicBezTo>
                        <a:pt x="968" y="1704"/>
                        <a:pt x="736" y="1504"/>
                        <a:pt x="568" y="1296"/>
                      </a:cubicBezTo>
                      <a:cubicBezTo>
                        <a:pt x="400" y="1088"/>
                        <a:pt x="176" y="760"/>
                        <a:pt x="88" y="576"/>
                      </a:cubicBezTo>
                      <a:cubicBezTo>
                        <a:pt x="0" y="392"/>
                        <a:pt x="24" y="280"/>
                        <a:pt x="40" y="192"/>
                      </a:cubicBezTo>
                      <a:cubicBezTo>
                        <a:pt x="56" y="104"/>
                        <a:pt x="80" y="48"/>
                        <a:pt x="184" y="48"/>
                      </a:cubicBezTo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anchor="ctr" bIns="45720" lIns="91440" rIns="91440" tIns="45720" vert="horz" wrap="none"/>
                <a:lstStyle>
                  <a:lvl1pPr algn="l" eaLnBrk="1" fontAlgn="base" hangingPunct="1" indent="0" latinLnBrk="1" marL="0" rtl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FontTx/>
                    <a:buNone/>
                    <a:defRPr baseline="0" b="0" sz="1800" i="0" u="none">
                      <a:solidFill>
                        <a:schemeClr val="dk1"/>
                      </a:solidFill>
                      <a:latin typeface="Palatino Linotype" pitchFamily="18" charset="0"/>
                      <a:sym typeface="Palatino Linotype" pitchFamily="18" charset="0"/>
                    </a:defRPr>
                  </a:lvl1pPr>
                  <a:lvl2pPr algn="l" eaLnBrk="1" fontAlgn="base" hangingPunct="1" indent="0" latinLnBrk="1" marL="457200" rtl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FontTx/>
                    <a:buNone/>
                    <a:defRPr baseline="0" b="0" sz="1800" i="0" u="none">
                      <a:solidFill>
                        <a:schemeClr val="dk1"/>
                      </a:solidFill>
                      <a:latin typeface="Palatino Linotype" pitchFamily="18" charset="0"/>
                      <a:sym typeface="Palatino Linotype" pitchFamily="18" charset="0"/>
                    </a:defRPr>
                  </a:lvl2pPr>
                  <a:lvl3pPr algn="l" eaLnBrk="1" fontAlgn="base" hangingPunct="1" indent="0" latinLnBrk="1" marL="914400" rtl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FontTx/>
                    <a:buNone/>
                    <a:defRPr baseline="0" b="0" sz="1800" i="0" u="none">
                      <a:solidFill>
                        <a:schemeClr val="dk1"/>
                      </a:solidFill>
                      <a:latin typeface="Palatino Linotype" pitchFamily="18" charset="0"/>
                      <a:sym typeface="Palatino Linotype" pitchFamily="18" charset="0"/>
                    </a:defRPr>
                  </a:lvl3pPr>
                  <a:lvl4pPr algn="l" eaLnBrk="1" fontAlgn="base" hangingPunct="1" indent="0" latinLnBrk="1" marL="1371600" rtl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FontTx/>
                    <a:buNone/>
                    <a:defRPr baseline="0" b="0" sz="1800" i="0" u="none">
                      <a:solidFill>
                        <a:schemeClr val="dk1"/>
                      </a:solidFill>
                      <a:latin typeface="Palatino Linotype" pitchFamily="18" charset="0"/>
                      <a:sym typeface="Palatino Linotype" pitchFamily="18" charset="0"/>
                    </a:defRPr>
                  </a:lvl4pPr>
                  <a:lvl5pPr algn="l" eaLnBrk="1" fontAlgn="base" hangingPunct="1" indent="0" latinLnBrk="1" marL="1828800" rtl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FontTx/>
                    <a:buNone/>
                    <a:defRPr baseline="0" b="0" sz="1800" i="0" u="none">
                      <a:solidFill>
                        <a:schemeClr val="dk1"/>
                      </a:solidFill>
                      <a:latin typeface="Palatino Linotype" pitchFamily="18" charset="0"/>
                      <a:sym typeface="Palatino Linotype" pitchFamily="18" charset="0"/>
                    </a:defRPr>
                  </a:lvl5pPr>
                </a:lstStyle>
                <a:p>
                  <a:pPr eaLnBrk="1" hangingPunct="1" latinLnBrk="1" lvl="0"/>
                  <a:endParaRPr altLang="en-US" lang="ru-RU"/>
                </a:p>
              </p:txBody>
            </p:sp>
            <p:sp>
              <p:nvSpPr>
                <p:cNvPr id="1048641" name=""/>
                <p:cNvSpPr/>
                <p:nvPr/>
              </p:nvSpPr>
              <p:spPr bwMode="white">
                <a:xfrm rot="0">
                  <a:off x="1295" y="1642"/>
                  <a:ext cx="474" cy="1164"/>
                </a:xfrm>
                <a:custGeom>
                  <a:avLst/>
                  <a:gdLst>
                    <a:gd name="l" fmla="*/ 0 w 980"/>
                    <a:gd name="t" fmla="*/ 0 h 2408"/>
                    <a:gd name="r" fmla="*/ 980 w 980"/>
                    <a:gd name="b" fmla="*/ 2408 h 2408"/>
                  </a:gdLst>
                  <a:ahLst/>
                  <a:rect l="l" t="t" r="r" b="b"/>
                  <a:pathLst>
                    <a:path w="980" h="2408">
                      <a:moveTo>
                        <a:pt x="253" y="1432"/>
                      </a:moveTo>
                      <a:cubicBezTo>
                        <a:pt x="184" y="1264"/>
                        <a:pt x="122" y="1070"/>
                        <a:pt x="82" y="881"/>
                      </a:cubicBezTo>
                      <a:cubicBezTo>
                        <a:pt x="42" y="692"/>
                        <a:pt x="0" y="433"/>
                        <a:pt x="12" y="296"/>
                      </a:cubicBezTo>
                      <a:cubicBezTo>
                        <a:pt x="24" y="159"/>
                        <a:pt x="84" y="96"/>
                        <a:pt x="156" y="56"/>
                      </a:cubicBezTo>
                      <a:cubicBezTo>
                        <a:pt x="228" y="16"/>
                        <a:pt x="364" y="0"/>
                        <a:pt x="444" y="56"/>
                      </a:cubicBezTo>
                      <a:cubicBezTo>
                        <a:pt x="524" y="112"/>
                        <a:pt x="564" y="216"/>
                        <a:pt x="636" y="392"/>
                      </a:cubicBezTo>
                      <a:cubicBezTo>
                        <a:pt x="708" y="568"/>
                        <a:pt x="820" y="840"/>
                        <a:pt x="876" y="1112"/>
                      </a:cubicBezTo>
                      <a:cubicBezTo>
                        <a:pt x="932" y="1384"/>
                        <a:pt x="964" y="1816"/>
                        <a:pt x="972" y="2024"/>
                      </a:cubicBezTo>
                      <a:cubicBezTo>
                        <a:pt x="980" y="2232"/>
                        <a:pt x="940" y="2312"/>
                        <a:pt x="924" y="2360"/>
                      </a:cubicBezTo>
                      <a:cubicBezTo>
                        <a:pt x="908" y="2408"/>
                        <a:pt x="892" y="2384"/>
                        <a:pt x="876" y="2312"/>
                      </a:cubicBezTo>
                      <a:cubicBezTo>
                        <a:pt x="860" y="2240"/>
                        <a:pt x="860" y="2096"/>
                        <a:pt x="828" y="1928"/>
                      </a:cubicBezTo>
                      <a:cubicBezTo>
                        <a:pt x="796" y="1760"/>
                        <a:pt x="756" y="1544"/>
                        <a:pt x="684" y="1304"/>
                      </a:cubicBezTo>
                      <a:cubicBezTo>
                        <a:pt x="612" y="1064"/>
                        <a:pt x="460" y="648"/>
                        <a:pt x="396" y="488"/>
                      </a:cubicBezTo>
                      <a:cubicBezTo>
                        <a:pt x="332" y="328"/>
                        <a:pt x="316" y="352"/>
                        <a:pt x="300" y="344"/>
                      </a:cubicBezTo>
                      <a:cubicBezTo>
                        <a:pt x="284" y="336"/>
                        <a:pt x="260" y="320"/>
                        <a:pt x="300" y="440"/>
                      </a:cubicBezTo>
                      <a:cubicBezTo>
                        <a:pt x="340" y="560"/>
                        <a:pt x="468" y="840"/>
                        <a:pt x="540" y="1064"/>
                      </a:cubicBezTo>
                      <a:cubicBezTo>
                        <a:pt x="612" y="1288"/>
                        <a:pt x="692" y="1584"/>
                        <a:pt x="732" y="1784"/>
                      </a:cubicBezTo>
                      <a:cubicBezTo>
                        <a:pt x="772" y="1984"/>
                        <a:pt x="780" y="2176"/>
                        <a:pt x="780" y="2264"/>
                      </a:cubicBezTo>
                      <a:cubicBezTo>
                        <a:pt x="780" y="2352"/>
                        <a:pt x="779" y="2375"/>
                        <a:pt x="732" y="2312"/>
                      </a:cubicBezTo>
                      <a:cubicBezTo>
                        <a:pt x="685" y="2249"/>
                        <a:pt x="576" y="2034"/>
                        <a:pt x="496" y="1887"/>
                      </a:cubicBezTo>
                      <a:cubicBezTo>
                        <a:pt x="416" y="1740"/>
                        <a:pt x="304" y="1527"/>
                        <a:pt x="253" y="1432"/>
                      </a:cubicBezTo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anchor="ctr" bIns="45720" lIns="91440" rIns="91440" tIns="45720" vert="horz" wrap="none"/>
                <a:lstStyle>
                  <a:lvl1pPr algn="l" eaLnBrk="1" fontAlgn="base" hangingPunct="1" indent="0" latinLnBrk="1" marL="0" rtl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FontTx/>
                    <a:buNone/>
                    <a:defRPr baseline="0" b="0" sz="1800" i="0" u="none">
                      <a:solidFill>
                        <a:schemeClr val="dk1"/>
                      </a:solidFill>
                      <a:latin typeface="Palatino Linotype" pitchFamily="18" charset="0"/>
                      <a:sym typeface="Palatino Linotype" pitchFamily="18" charset="0"/>
                    </a:defRPr>
                  </a:lvl1pPr>
                  <a:lvl2pPr algn="l" eaLnBrk="1" fontAlgn="base" hangingPunct="1" indent="0" latinLnBrk="1" marL="457200" rtl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FontTx/>
                    <a:buNone/>
                    <a:defRPr baseline="0" b="0" sz="1800" i="0" u="none">
                      <a:solidFill>
                        <a:schemeClr val="dk1"/>
                      </a:solidFill>
                      <a:latin typeface="Palatino Linotype" pitchFamily="18" charset="0"/>
                      <a:sym typeface="Palatino Linotype" pitchFamily="18" charset="0"/>
                    </a:defRPr>
                  </a:lvl2pPr>
                  <a:lvl3pPr algn="l" eaLnBrk="1" fontAlgn="base" hangingPunct="1" indent="0" latinLnBrk="1" marL="914400" rtl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FontTx/>
                    <a:buNone/>
                    <a:defRPr baseline="0" b="0" sz="1800" i="0" u="none">
                      <a:solidFill>
                        <a:schemeClr val="dk1"/>
                      </a:solidFill>
                      <a:latin typeface="Palatino Linotype" pitchFamily="18" charset="0"/>
                      <a:sym typeface="Palatino Linotype" pitchFamily="18" charset="0"/>
                    </a:defRPr>
                  </a:lvl3pPr>
                  <a:lvl4pPr algn="l" eaLnBrk="1" fontAlgn="base" hangingPunct="1" indent="0" latinLnBrk="1" marL="1371600" rtl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FontTx/>
                    <a:buNone/>
                    <a:defRPr baseline="0" b="0" sz="1800" i="0" u="none">
                      <a:solidFill>
                        <a:schemeClr val="dk1"/>
                      </a:solidFill>
                      <a:latin typeface="Palatino Linotype" pitchFamily="18" charset="0"/>
                      <a:sym typeface="Palatino Linotype" pitchFamily="18" charset="0"/>
                    </a:defRPr>
                  </a:lvl4pPr>
                  <a:lvl5pPr algn="l" eaLnBrk="1" fontAlgn="base" hangingPunct="1" indent="0" latinLnBrk="1" marL="1828800" rtl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FontTx/>
                    <a:buNone/>
                    <a:defRPr baseline="0" b="0" sz="1800" i="0" u="none">
                      <a:solidFill>
                        <a:schemeClr val="dk1"/>
                      </a:solidFill>
                      <a:latin typeface="Palatino Linotype" pitchFamily="18" charset="0"/>
                      <a:sym typeface="Palatino Linotype" pitchFamily="18" charset="0"/>
                    </a:defRPr>
                  </a:lvl5pPr>
                </a:lstStyle>
                <a:p>
                  <a:pPr eaLnBrk="1" hangingPunct="1" latinLnBrk="1" lvl="0"/>
                  <a:endParaRPr altLang="en-US" lang="ru-RU"/>
                </a:p>
              </p:txBody>
            </p:sp>
            <p:sp>
              <p:nvSpPr>
                <p:cNvPr id="1048642" name=""/>
                <p:cNvSpPr/>
                <p:nvPr/>
              </p:nvSpPr>
              <p:spPr bwMode="white">
                <a:xfrm rot="0">
                  <a:off x="1452" y="1100"/>
                  <a:ext cx="978" cy="332"/>
                </a:xfrm>
                <a:custGeom>
                  <a:avLst/>
                  <a:gdLst>
                    <a:gd name="l" fmla="*/ 0 w 2020"/>
                    <a:gd name="t" fmla="*/ 0 h 688"/>
                    <a:gd name="r" fmla="*/ 2020 w 2020"/>
                    <a:gd name="b" fmla="*/ 688 h 688"/>
                  </a:gdLst>
                  <a:ahLst/>
                  <a:rect l="l" t="t" r="r" b="b"/>
                  <a:pathLst>
                    <a:path w="2020" h="688">
                      <a:moveTo>
                        <a:pt x="96" y="464"/>
                      </a:moveTo>
                      <a:cubicBezTo>
                        <a:pt x="0" y="416"/>
                        <a:pt x="48" y="408"/>
                        <a:pt x="48" y="368"/>
                      </a:cubicBezTo>
                      <a:cubicBezTo>
                        <a:pt x="48" y="328"/>
                        <a:pt x="40" y="280"/>
                        <a:pt x="96" y="224"/>
                      </a:cubicBezTo>
                      <a:cubicBezTo>
                        <a:pt x="152" y="168"/>
                        <a:pt x="240" y="64"/>
                        <a:pt x="384" y="32"/>
                      </a:cubicBezTo>
                      <a:cubicBezTo>
                        <a:pt x="528" y="0"/>
                        <a:pt x="760" y="0"/>
                        <a:pt x="960" y="32"/>
                      </a:cubicBezTo>
                      <a:cubicBezTo>
                        <a:pt x="1160" y="64"/>
                        <a:pt x="1424" y="160"/>
                        <a:pt x="1584" y="224"/>
                      </a:cubicBezTo>
                      <a:cubicBezTo>
                        <a:pt x="1744" y="288"/>
                        <a:pt x="1850" y="363"/>
                        <a:pt x="1920" y="416"/>
                      </a:cubicBezTo>
                      <a:cubicBezTo>
                        <a:pt x="1990" y="469"/>
                        <a:pt x="2020" y="520"/>
                        <a:pt x="2004" y="544"/>
                      </a:cubicBezTo>
                      <a:cubicBezTo>
                        <a:pt x="1988" y="568"/>
                        <a:pt x="1910" y="573"/>
                        <a:pt x="1824" y="560"/>
                      </a:cubicBezTo>
                      <a:cubicBezTo>
                        <a:pt x="1738" y="547"/>
                        <a:pt x="1632" y="504"/>
                        <a:pt x="1488" y="464"/>
                      </a:cubicBezTo>
                      <a:cubicBezTo>
                        <a:pt x="1344" y="424"/>
                        <a:pt x="1128" y="344"/>
                        <a:pt x="960" y="320"/>
                      </a:cubicBezTo>
                      <a:cubicBezTo>
                        <a:pt x="792" y="296"/>
                        <a:pt x="584" y="312"/>
                        <a:pt x="480" y="320"/>
                      </a:cubicBezTo>
                      <a:cubicBezTo>
                        <a:pt x="376" y="328"/>
                        <a:pt x="360" y="352"/>
                        <a:pt x="336" y="368"/>
                      </a:cubicBezTo>
                      <a:cubicBezTo>
                        <a:pt x="312" y="384"/>
                        <a:pt x="304" y="416"/>
                        <a:pt x="336" y="416"/>
                      </a:cubicBezTo>
                      <a:cubicBezTo>
                        <a:pt x="368" y="416"/>
                        <a:pt x="424" y="376"/>
                        <a:pt x="528" y="368"/>
                      </a:cubicBezTo>
                      <a:cubicBezTo>
                        <a:pt x="632" y="360"/>
                        <a:pt x="784" y="336"/>
                        <a:pt x="960" y="368"/>
                      </a:cubicBezTo>
                      <a:cubicBezTo>
                        <a:pt x="1136" y="400"/>
                        <a:pt x="1472" y="520"/>
                        <a:pt x="1584" y="560"/>
                      </a:cubicBezTo>
                      <a:cubicBezTo>
                        <a:pt x="1696" y="600"/>
                        <a:pt x="1664" y="592"/>
                        <a:pt x="1632" y="608"/>
                      </a:cubicBezTo>
                      <a:cubicBezTo>
                        <a:pt x="1600" y="624"/>
                        <a:pt x="1560" y="648"/>
                        <a:pt x="1392" y="656"/>
                      </a:cubicBezTo>
                      <a:cubicBezTo>
                        <a:pt x="1224" y="664"/>
                        <a:pt x="840" y="688"/>
                        <a:pt x="624" y="656"/>
                      </a:cubicBezTo>
                      <a:cubicBezTo>
                        <a:pt x="408" y="624"/>
                        <a:pt x="192" y="512"/>
                        <a:pt x="96" y="464"/>
                      </a:cubicBezTo>
                    </a:path>
                  </a:pathLst>
                </a:custGeom>
                <a:solidFill>
                  <a:schemeClr val="accent2">
                    <a:alpha val="50195"/>
                  </a:schemeClr>
                </a:solidFill>
                <a:ln>
                  <a:noFill/>
                </a:ln>
              </p:spPr>
              <p:txBody>
                <a:bodyPr anchor="ctr" bIns="45720" lIns="91440" rIns="91440" tIns="45720" vert="horz" wrap="none"/>
                <a:lstStyle>
                  <a:lvl1pPr algn="l" eaLnBrk="1" fontAlgn="base" hangingPunct="1" indent="0" latinLnBrk="1" marL="0" rtl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FontTx/>
                    <a:buNone/>
                    <a:defRPr baseline="0" b="0" sz="1800" i="0" u="none">
                      <a:solidFill>
                        <a:schemeClr val="dk1"/>
                      </a:solidFill>
                      <a:latin typeface="Palatino Linotype" pitchFamily="18" charset="0"/>
                      <a:sym typeface="Palatino Linotype" pitchFamily="18" charset="0"/>
                    </a:defRPr>
                  </a:lvl1pPr>
                  <a:lvl2pPr algn="l" eaLnBrk="1" fontAlgn="base" hangingPunct="1" indent="0" latinLnBrk="1" marL="457200" rtl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FontTx/>
                    <a:buNone/>
                    <a:defRPr baseline="0" b="0" sz="1800" i="0" u="none">
                      <a:solidFill>
                        <a:schemeClr val="dk1"/>
                      </a:solidFill>
                      <a:latin typeface="Palatino Linotype" pitchFamily="18" charset="0"/>
                      <a:sym typeface="Palatino Linotype" pitchFamily="18" charset="0"/>
                    </a:defRPr>
                  </a:lvl2pPr>
                  <a:lvl3pPr algn="l" eaLnBrk="1" fontAlgn="base" hangingPunct="1" indent="0" latinLnBrk="1" marL="914400" rtl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FontTx/>
                    <a:buNone/>
                    <a:defRPr baseline="0" b="0" sz="1800" i="0" u="none">
                      <a:solidFill>
                        <a:schemeClr val="dk1"/>
                      </a:solidFill>
                      <a:latin typeface="Palatino Linotype" pitchFamily="18" charset="0"/>
                      <a:sym typeface="Palatino Linotype" pitchFamily="18" charset="0"/>
                    </a:defRPr>
                  </a:lvl3pPr>
                  <a:lvl4pPr algn="l" eaLnBrk="1" fontAlgn="base" hangingPunct="1" indent="0" latinLnBrk="1" marL="1371600" rtl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FontTx/>
                    <a:buNone/>
                    <a:defRPr baseline="0" b="0" sz="1800" i="0" u="none">
                      <a:solidFill>
                        <a:schemeClr val="dk1"/>
                      </a:solidFill>
                      <a:latin typeface="Palatino Linotype" pitchFamily="18" charset="0"/>
                      <a:sym typeface="Palatino Linotype" pitchFamily="18" charset="0"/>
                    </a:defRPr>
                  </a:lvl4pPr>
                  <a:lvl5pPr algn="l" eaLnBrk="1" fontAlgn="base" hangingPunct="1" indent="0" latinLnBrk="1" marL="1828800" rtl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FontTx/>
                    <a:buNone/>
                    <a:defRPr baseline="0" b="0" sz="1800" i="0" u="none">
                      <a:solidFill>
                        <a:schemeClr val="dk1"/>
                      </a:solidFill>
                      <a:latin typeface="Palatino Linotype" pitchFamily="18" charset="0"/>
                      <a:sym typeface="Palatino Linotype" pitchFamily="18" charset="0"/>
                    </a:defRPr>
                  </a:lvl5pPr>
                </a:lstStyle>
                <a:p>
                  <a:pPr eaLnBrk="1" hangingPunct="1" latinLnBrk="1" lvl="0"/>
                  <a:endParaRPr altLang="en-US" lang="ru-RU"/>
                </a:p>
              </p:txBody>
            </p:sp>
            <p:sp>
              <p:nvSpPr>
                <p:cNvPr id="1048643" name=""/>
                <p:cNvSpPr/>
                <p:nvPr/>
              </p:nvSpPr>
              <p:spPr bwMode="white">
                <a:xfrm rot="744942" flipH="1">
                  <a:off x="437" y="1510"/>
                  <a:ext cx="706" cy="1014"/>
                </a:xfrm>
                <a:custGeom>
                  <a:avLst/>
                  <a:gdLst>
                    <a:gd name="l" fmla="*/ 0 w 1456"/>
                    <a:gd name="t" fmla="*/ 0 h 2088"/>
                    <a:gd name="r" fmla="*/ 1456 w 1456"/>
                    <a:gd name="b" fmla="*/ 2088 h 2088"/>
                  </a:gdLst>
                  <a:ahLst/>
                  <a:rect l="l" t="t" r="r" b="b"/>
                  <a:pathLst>
                    <a:path w="1456" h="2088">
                      <a:moveTo>
                        <a:pt x="184" y="48"/>
                      </a:moveTo>
                      <a:cubicBezTo>
                        <a:pt x="288" y="48"/>
                        <a:pt x="480" y="0"/>
                        <a:pt x="664" y="192"/>
                      </a:cubicBezTo>
                      <a:cubicBezTo>
                        <a:pt x="848" y="384"/>
                        <a:pt x="1160" y="904"/>
                        <a:pt x="1288" y="1200"/>
                      </a:cubicBezTo>
                      <a:cubicBezTo>
                        <a:pt x="1416" y="1496"/>
                        <a:pt x="1416" y="1848"/>
                        <a:pt x="1432" y="1968"/>
                      </a:cubicBezTo>
                      <a:cubicBezTo>
                        <a:pt x="1448" y="2088"/>
                        <a:pt x="1456" y="2048"/>
                        <a:pt x="1384" y="1920"/>
                      </a:cubicBezTo>
                      <a:cubicBezTo>
                        <a:pt x="1312" y="1792"/>
                        <a:pt x="1128" y="1424"/>
                        <a:pt x="1000" y="1200"/>
                      </a:cubicBezTo>
                      <a:cubicBezTo>
                        <a:pt x="872" y="976"/>
                        <a:pt x="736" y="736"/>
                        <a:pt x="616" y="576"/>
                      </a:cubicBezTo>
                      <a:cubicBezTo>
                        <a:pt x="496" y="416"/>
                        <a:pt x="344" y="288"/>
                        <a:pt x="280" y="240"/>
                      </a:cubicBezTo>
                      <a:cubicBezTo>
                        <a:pt x="216" y="192"/>
                        <a:pt x="200" y="240"/>
                        <a:pt x="232" y="288"/>
                      </a:cubicBezTo>
                      <a:cubicBezTo>
                        <a:pt x="264" y="336"/>
                        <a:pt x="384" y="416"/>
                        <a:pt x="472" y="528"/>
                      </a:cubicBezTo>
                      <a:cubicBezTo>
                        <a:pt x="560" y="640"/>
                        <a:pt x="648" y="776"/>
                        <a:pt x="760" y="960"/>
                      </a:cubicBezTo>
                      <a:cubicBezTo>
                        <a:pt x="872" y="1144"/>
                        <a:pt x="1040" y="1456"/>
                        <a:pt x="1144" y="1632"/>
                      </a:cubicBezTo>
                      <a:cubicBezTo>
                        <a:pt x="1248" y="1808"/>
                        <a:pt x="1352" y="1952"/>
                        <a:pt x="1384" y="2016"/>
                      </a:cubicBezTo>
                      <a:cubicBezTo>
                        <a:pt x="1416" y="2080"/>
                        <a:pt x="1384" y="2048"/>
                        <a:pt x="1336" y="2016"/>
                      </a:cubicBezTo>
                      <a:cubicBezTo>
                        <a:pt x="1288" y="1984"/>
                        <a:pt x="1224" y="1944"/>
                        <a:pt x="1096" y="1824"/>
                      </a:cubicBezTo>
                      <a:cubicBezTo>
                        <a:pt x="968" y="1704"/>
                        <a:pt x="736" y="1504"/>
                        <a:pt x="568" y="1296"/>
                      </a:cubicBezTo>
                      <a:cubicBezTo>
                        <a:pt x="400" y="1088"/>
                        <a:pt x="176" y="760"/>
                        <a:pt x="88" y="576"/>
                      </a:cubicBezTo>
                      <a:cubicBezTo>
                        <a:pt x="0" y="392"/>
                        <a:pt x="24" y="280"/>
                        <a:pt x="40" y="192"/>
                      </a:cubicBezTo>
                      <a:cubicBezTo>
                        <a:pt x="56" y="104"/>
                        <a:pt x="80" y="48"/>
                        <a:pt x="184" y="48"/>
                      </a:cubicBezTo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anchor="ctr" bIns="45720" lIns="91440" rIns="91440" tIns="45720" vert="horz" wrap="none"/>
                <a:lstStyle>
                  <a:lvl1pPr algn="l" eaLnBrk="1" fontAlgn="base" hangingPunct="1" indent="0" latinLnBrk="1" marL="0" rtl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FontTx/>
                    <a:buNone/>
                    <a:defRPr baseline="0" b="0" sz="1800" i="0" u="none">
                      <a:solidFill>
                        <a:schemeClr val="dk1"/>
                      </a:solidFill>
                      <a:latin typeface="Palatino Linotype" pitchFamily="18" charset="0"/>
                      <a:sym typeface="Palatino Linotype" pitchFamily="18" charset="0"/>
                    </a:defRPr>
                  </a:lvl1pPr>
                  <a:lvl2pPr algn="l" eaLnBrk="1" fontAlgn="base" hangingPunct="1" indent="0" latinLnBrk="1" marL="457200" rtl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FontTx/>
                    <a:buNone/>
                    <a:defRPr baseline="0" b="0" sz="1800" i="0" u="none">
                      <a:solidFill>
                        <a:schemeClr val="dk1"/>
                      </a:solidFill>
                      <a:latin typeface="Palatino Linotype" pitchFamily="18" charset="0"/>
                      <a:sym typeface="Palatino Linotype" pitchFamily="18" charset="0"/>
                    </a:defRPr>
                  </a:lvl2pPr>
                  <a:lvl3pPr algn="l" eaLnBrk="1" fontAlgn="base" hangingPunct="1" indent="0" latinLnBrk="1" marL="914400" rtl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FontTx/>
                    <a:buNone/>
                    <a:defRPr baseline="0" b="0" sz="1800" i="0" u="none">
                      <a:solidFill>
                        <a:schemeClr val="dk1"/>
                      </a:solidFill>
                      <a:latin typeface="Palatino Linotype" pitchFamily="18" charset="0"/>
                      <a:sym typeface="Palatino Linotype" pitchFamily="18" charset="0"/>
                    </a:defRPr>
                  </a:lvl3pPr>
                  <a:lvl4pPr algn="l" eaLnBrk="1" fontAlgn="base" hangingPunct="1" indent="0" latinLnBrk="1" marL="1371600" rtl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FontTx/>
                    <a:buNone/>
                    <a:defRPr baseline="0" b="0" sz="1800" i="0" u="none">
                      <a:solidFill>
                        <a:schemeClr val="dk1"/>
                      </a:solidFill>
                      <a:latin typeface="Palatino Linotype" pitchFamily="18" charset="0"/>
                      <a:sym typeface="Palatino Linotype" pitchFamily="18" charset="0"/>
                    </a:defRPr>
                  </a:lvl4pPr>
                  <a:lvl5pPr algn="l" eaLnBrk="1" fontAlgn="base" hangingPunct="1" indent="0" latinLnBrk="1" marL="1828800" rtl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FontTx/>
                    <a:buNone/>
                    <a:defRPr baseline="0" b="0" sz="1800" i="0" u="none">
                      <a:solidFill>
                        <a:schemeClr val="dk1"/>
                      </a:solidFill>
                      <a:latin typeface="Palatino Linotype" pitchFamily="18" charset="0"/>
                      <a:sym typeface="Palatino Linotype" pitchFamily="18" charset="0"/>
                    </a:defRPr>
                  </a:lvl5pPr>
                </a:lstStyle>
                <a:p>
                  <a:pPr eaLnBrk="1" hangingPunct="1" latinLnBrk="1" lvl="0"/>
                  <a:endParaRPr altLang="en-US" lang="ru-RU"/>
                </a:p>
              </p:txBody>
            </p:sp>
            <p:sp>
              <p:nvSpPr>
                <p:cNvPr id="1048644" name=""/>
                <p:cNvSpPr/>
                <p:nvPr/>
              </p:nvSpPr>
              <p:spPr bwMode="white">
                <a:xfrm rot="505457" flipH="1">
                  <a:off x="196" y="1235"/>
                  <a:ext cx="978" cy="332"/>
                </a:xfrm>
                <a:custGeom>
                  <a:avLst/>
                  <a:gdLst>
                    <a:gd name="l" fmla="*/ 0 w 2020"/>
                    <a:gd name="t" fmla="*/ 0 h 688"/>
                    <a:gd name="r" fmla="*/ 2020 w 2020"/>
                    <a:gd name="b" fmla="*/ 688 h 688"/>
                  </a:gdLst>
                  <a:ahLst/>
                  <a:rect l="l" t="t" r="r" b="b"/>
                  <a:pathLst>
                    <a:path w="2020" h="688">
                      <a:moveTo>
                        <a:pt x="96" y="464"/>
                      </a:moveTo>
                      <a:cubicBezTo>
                        <a:pt x="0" y="416"/>
                        <a:pt x="48" y="408"/>
                        <a:pt x="48" y="368"/>
                      </a:cubicBezTo>
                      <a:cubicBezTo>
                        <a:pt x="48" y="328"/>
                        <a:pt x="40" y="280"/>
                        <a:pt x="96" y="224"/>
                      </a:cubicBezTo>
                      <a:cubicBezTo>
                        <a:pt x="152" y="168"/>
                        <a:pt x="240" y="64"/>
                        <a:pt x="384" y="32"/>
                      </a:cubicBezTo>
                      <a:cubicBezTo>
                        <a:pt x="528" y="0"/>
                        <a:pt x="760" y="0"/>
                        <a:pt x="960" y="32"/>
                      </a:cubicBezTo>
                      <a:cubicBezTo>
                        <a:pt x="1160" y="64"/>
                        <a:pt x="1424" y="160"/>
                        <a:pt x="1584" y="224"/>
                      </a:cubicBezTo>
                      <a:cubicBezTo>
                        <a:pt x="1744" y="288"/>
                        <a:pt x="1850" y="363"/>
                        <a:pt x="1920" y="416"/>
                      </a:cubicBezTo>
                      <a:cubicBezTo>
                        <a:pt x="1990" y="469"/>
                        <a:pt x="2020" y="520"/>
                        <a:pt x="2004" y="544"/>
                      </a:cubicBezTo>
                      <a:cubicBezTo>
                        <a:pt x="1988" y="568"/>
                        <a:pt x="1910" y="573"/>
                        <a:pt x="1824" y="560"/>
                      </a:cubicBezTo>
                      <a:cubicBezTo>
                        <a:pt x="1738" y="547"/>
                        <a:pt x="1632" y="504"/>
                        <a:pt x="1488" y="464"/>
                      </a:cubicBezTo>
                      <a:cubicBezTo>
                        <a:pt x="1344" y="424"/>
                        <a:pt x="1128" y="344"/>
                        <a:pt x="960" y="320"/>
                      </a:cubicBezTo>
                      <a:cubicBezTo>
                        <a:pt x="792" y="296"/>
                        <a:pt x="584" y="312"/>
                        <a:pt x="480" y="320"/>
                      </a:cubicBezTo>
                      <a:cubicBezTo>
                        <a:pt x="376" y="328"/>
                        <a:pt x="360" y="352"/>
                        <a:pt x="336" y="368"/>
                      </a:cubicBezTo>
                      <a:cubicBezTo>
                        <a:pt x="312" y="384"/>
                        <a:pt x="304" y="416"/>
                        <a:pt x="336" y="416"/>
                      </a:cubicBezTo>
                      <a:cubicBezTo>
                        <a:pt x="368" y="416"/>
                        <a:pt x="424" y="376"/>
                        <a:pt x="528" y="368"/>
                      </a:cubicBezTo>
                      <a:cubicBezTo>
                        <a:pt x="632" y="360"/>
                        <a:pt x="784" y="336"/>
                        <a:pt x="960" y="368"/>
                      </a:cubicBezTo>
                      <a:cubicBezTo>
                        <a:pt x="1136" y="400"/>
                        <a:pt x="1472" y="520"/>
                        <a:pt x="1584" y="560"/>
                      </a:cubicBezTo>
                      <a:cubicBezTo>
                        <a:pt x="1696" y="600"/>
                        <a:pt x="1664" y="592"/>
                        <a:pt x="1632" y="608"/>
                      </a:cubicBezTo>
                      <a:cubicBezTo>
                        <a:pt x="1600" y="624"/>
                        <a:pt x="1560" y="648"/>
                        <a:pt x="1392" y="656"/>
                      </a:cubicBezTo>
                      <a:cubicBezTo>
                        <a:pt x="1224" y="664"/>
                        <a:pt x="840" y="688"/>
                        <a:pt x="624" y="656"/>
                      </a:cubicBezTo>
                      <a:cubicBezTo>
                        <a:pt x="408" y="624"/>
                        <a:pt x="192" y="512"/>
                        <a:pt x="96" y="464"/>
                      </a:cubicBezTo>
                    </a:path>
                  </a:pathLst>
                </a:custGeom>
                <a:solidFill>
                  <a:schemeClr val="accent2">
                    <a:alpha val="50195"/>
                  </a:schemeClr>
                </a:solidFill>
                <a:ln>
                  <a:noFill/>
                </a:ln>
              </p:spPr>
              <p:txBody>
                <a:bodyPr anchor="ctr" bIns="45720" lIns="91440" rIns="91440" tIns="45720" vert="horz" wrap="none"/>
                <a:lstStyle>
                  <a:lvl1pPr algn="l" eaLnBrk="1" fontAlgn="base" hangingPunct="1" indent="0" latinLnBrk="1" marL="0" rtl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FontTx/>
                    <a:buNone/>
                    <a:defRPr baseline="0" b="0" sz="1800" i="0" u="none">
                      <a:solidFill>
                        <a:schemeClr val="dk1"/>
                      </a:solidFill>
                      <a:latin typeface="Palatino Linotype" pitchFamily="18" charset="0"/>
                      <a:sym typeface="Palatino Linotype" pitchFamily="18" charset="0"/>
                    </a:defRPr>
                  </a:lvl1pPr>
                  <a:lvl2pPr algn="l" eaLnBrk="1" fontAlgn="base" hangingPunct="1" indent="0" latinLnBrk="1" marL="457200" rtl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FontTx/>
                    <a:buNone/>
                    <a:defRPr baseline="0" b="0" sz="1800" i="0" u="none">
                      <a:solidFill>
                        <a:schemeClr val="dk1"/>
                      </a:solidFill>
                      <a:latin typeface="Palatino Linotype" pitchFamily="18" charset="0"/>
                      <a:sym typeface="Palatino Linotype" pitchFamily="18" charset="0"/>
                    </a:defRPr>
                  </a:lvl2pPr>
                  <a:lvl3pPr algn="l" eaLnBrk="1" fontAlgn="base" hangingPunct="1" indent="0" latinLnBrk="1" marL="914400" rtl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FontTx/>
                    <a:buNone/>
                    <a:defRPr baseline="0" b="0" sz="1800" i="0" u="none">
                      <a:solidFill>
                        <a:schemeClr val="dk1"/>
                      </a:solidFill>
                      <a:latin typeface="Palatino Linotype" pitchFamily="18" charset="0"/>
                      <a:sym typeface="Palatino Linotype" pitchFamily="18" charset="0"/>
                    </a:defRPr>
                  </a:lvl3pPr>
                  <a:lvl4pPr algn="l" eaLnBrk="1" fontAlgn="base" hangingPunct="1" indent="0" latinLnBrk="1" marL="1371600" rtl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FontTx/>
                    <a:buNone/>
                    <a:defRPr baseline="0" b="0" sz="1800" i="0" u="none">
                      <a:solidFill>
                        <a:schemeClr val="dk1"/>
                      </a:solidFill>
                      <a:latin typeface="Palatino Linotype" pitchFamily="18" charset="0"/>
                      <a:sym typeface="Palatino Linotype" pitchFamily="18" charset="0"/>
                    </a:defRPr>
                  </a:lvl4pPr>
                  <a:lvl5pPr algn="l" eaLnBrk="1" fontAlgn="base" hangingPunct="1" indent="0" latinLnBrk="1" marL="1828800" rtl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FontTx/>
                    <a:buNone/>
                    <a:defRPr baseline="0" b="0" sz="1800" i="0" u="none">
                      <a:solidFill>
                        <a:schemeClr val="dk1"/>
                      </a:solidFill>
                      <a:latin typeface="Palatino Linotype" pitchFamily="18" charset="0"/>
                      <a:sym typeface="Palatino Linotype" pitchFamily="18" charset="0"/>
                    </a:defRPr>
                  </a:lvl5pPr>
                </a:lstStyle>
                <a:p>
                  <a:pPr eaLnBrk="1" hangingPunct="1" latinLnBrk="1" lvl="0"/>
                  <a:endParaRPr altLang="en-US" lang="ru-RU"/>
                </a:p>
              </p:txBody>
            </p:sp>
          </p:grpSp>
          <p:grpSp>
            <p:nvGrpSpPr>
              <p:cNvPr id="29" name=""/>
              <p:cNvGrpSpPr/>
              <p:nvPr/>
            </p:nvGrpSpPr>
            <p:grpSpPr>
              <a:xfrm rot="0">
                <a:off x="151" y="-2"/>
                <a:ext cx="209" cy="4316"/>
                <a:chOff x="1834" y="-2"/>
                <a:chExt cx="209" cy="4316"/>
              </a:xfrm>
            </p:grpSpPr>
            <p:sp>
              <p:nvSpPr>
                <p:cNvPr id="1048645" name=""/>
                <p:cNvSpPr/>
                <p:nvPr/>
              </p:nvSpPr>
              <p:spPr bwMode="white">
                <a:xfrm rot="0">
                  <a:off x="1834" y="0"/>
                  <a:ext cx="209" cy="4314"/>
                </a:xfrm>
                <a:custGeom>
                  <a:avLst/>
                  <a:gdLst>
                    <a:gd name="l" fmla="*/ 0 w 209"/>
                    <a:gd name="t" fmla="*/ 0 h 4314"/>
                    <a:gd name="r" fmla="*/ 209 w 209"/>
                    <a:gd name="b" fmla="*/ 4314 h 4314"/>
                  </a:gdLst>
                  <a:ahLst/>
                  <a:rect l="l" t="t" r="r" b="b"/>
                  <a:pathLst>
                    <a:path w="209" h="4314">
                      <a:moveTo>
                        <a:pt x="14" y="4314"/>
                      </a:moveTo>
                      <a:cubicBezTo>
                        <a:pt x="11" y="4130"/>
                        <a:pt x="21" y="3515"/>
                        <a:pt x="19" y="3207"/>
                      </a:cubicBezTo>
                      <a:cubicBezTo>
                        <a:pt x="17" y="2899"/>
                        <a:pt x="5" y="2613"/>
                        <a:pt x="3" y="2467"/>
                      </a:cubicBezTo>
                      <a:cubicBezTo>
                        <a:pt x="0" y="2321"/>
                        <a:pt x="2" y="2360"/>
                        <a:pt x="3" y="2330"/>
                      </a:cubicBezTo>
                      <a:cubicBezTo>
                        <a:pt x="3" y="2300"/>
                        <a:pt x="7" y="2302"/>
                        <a:pt x="8" y="2288"/>
                      </a:cubicBezTo>
                      <a:cubicBezTo>
                        <a:pt x="10" y="2274"/>
                        <a:pt x="11" y="2260"/>
                        <a:pt x="10" y="2244"/>
                      </a:cubicBezTo>
                      <a:cubicBezTo>
                        <a:pt x="9" y="2228"/>
                        <a:pt x="4" y="2217"/>
                        <a:pt x="3" y="2193"/>
                      </a:cubicBezTo>
                      <a:cubicBezTo>
                        <a:pt x="1" y="2169"/>
                        <a:pt x="1" y="2159"/>
                        <a:pt x="3" y="2103"/>
                      </a:cubicBezTo>
                      <a:cubicBezTo>
                        <a:pt x="4" y="2046"/>
                        <a:pt x="11" y="1988"/>
                        <a:pt x="12" y="1849"/>
                      </a:cubicBezTo>
                      <a:cubicBezTo>
                        <a:pt x="13" y="1710"/>
                        <a:pt x="10" y="1578"/>
                        <a:pt x="10" y="1270"/>
                      </a:cubicBezTo>
                      <a:cubicBezTo>
                        <a:pt x="10" y="961"/>
                        <a:pt x="8" y="211"/>
                        <a:pt x="12" y="0"/>
                      </a:cubicBezTo>
                      <a:lnTo>
                        <a:pt x="34" y="4"/>
                      </a:lnTo>
                      <a:cubicBezTo>
                        <a:pt x="38" y="175"/>
                        <a:pt x="37" y="711"/>
                        <a:pt x="37" y="1026"/>
                      </a:cubicBezTo>
                      <a:cubicBezTo>
                        <a:pt x="38" y="1342"/>
                        <a:pt x="38" y="1717"/>
                        <a:pt x="36" y="1897"/>
                      </a:cubicBezTo>
                      <a:cubicBezTo>
                        <a:pt x="39" y="1973"/>
                        <a:pt x="29" y="2051"/>
                        <a:pt x="25" y="2105"/>
                      </a:cubicBezTo>
                      <a:cubicBezTo>
                        <a:pt x="22" y="2164"/>
                        <a:pt x="20" y="2202"/>
                        <a:pt x="39" y="2212"/>
                      </a:cubicBezTo>
                      <a:cubicBezTo>
                        <a:pt x="57" y="2226"/>
                        <a:pt x="81" y="2231"/>
                        <a:pt x="102" y="2228"/>
                      </a:cubicBezTo>
                      <a:cubicBezTo>
                        <a:pt x="123" y="2231"/>
                        <a:pt x="150" y="2235"/>
                        <a:pt x="163" y="2228"/>
                      </a:cubicBezTo>
                      <a:cubicBezTo>
                        <a:pt x="176" y="2221"/>
                        <a:pt x="178" y="2209"/>
                        <a:pt x="181" y="2184"/>
                      </a:cubicBezTo>
                      <a:cubicBezTo>
                        <a:pt x="184" y="2159"/>
                        <a:pt x="180" y="2113"/>
                        <a:pt x="180" y="2077"/>
                      </a:cubicBezTo>
                      <a:cubicBezTo>
                        <a:pt x="179" y="2041"/>
                        <a:pt x="179" y="2012"/>
                        <a:pt x="178" y="1969"/>
                      </a:cubicBezTo>
                      <a:cubicBezTo>
                        <a:pt x="174" y="1922"/>
                        <a:pt x="175" y="2145"/>
                        <a:pt x="173" y="1817"/>
                      </a:cubicBezTo>
                      <a:cubicBezTo>
                        <a:pt x="171" y="1490"/>
                        <a:pt x="163" y="305"/>
                        <a:pt x="167" y="3"/>
                      </a:cubicBezTo>
                      <a:lnTo>
                        <a:pt x="202" y="6"/>
                      </a:lnTo>
                      <a:cubicBezTo>
                        <a:pt x="206" y="122"/>
                        <a:pt x="195" y="395"/>
                        <a:pt x="195" y="701"/>
                      </a:cubicBezTo>
                      <a:cubicBezTo>
                        <a:pt x="194" y="1006"/>
                        <a:pt x="196" y="1600"/>
                        <a:pt x="198" y="1841"/>
                      </a:cubicBezTo>
                      <a:cubicBezTo>
                        <a:pt x="197" y="1985"/>
                        <a:pt x="209" y="2095"/>
                        <a:pt x="209" y="2148"/>
                      </a:cubicBezTo>
                      <a:cubicBezTo>
                        <a:pt x="209" y="2201"/>
                        <a:pt x="203" y="2212"/>
                        <a:pt x="198" y="2264"/>
                      </a:cubicBezTo>
                      <a:cubicBezTo>
                        <a:pt x="208" y="2285"/>
                        <a:pt x="205" y="2289"/>
                        <a:pt x="206" y="2330"/>
                      </a:cubicBezTo>
                      <a:cubicBezTo>
                        <a:pt x="208" y="2371"/>
                        <a:pt x="209" y="2352"/>
                        <a:pt x="206" y="2512"/>
                      </a:cubicBezTo>
                      <a:cubicBezTo>
                        <a:pt x="204" y="2672"/>
                        <a:pt x="194" y="2987"/>
                        <a:pt x="193" y="3287"/>
                      </a:cubicBezTo>
                      <a:cubicBezTo>
                        <a:pt x="192" y="3587"/>
                        <a:pt x="200" y="4143"/>
                        <a:pt x="197" y="4314"/>
                      </a:cubicBezTo>
                      <a:lnTo>
                        <a:pt x="176" y="4313"/>
                      </a:lnTo>
                      <a:cubicBezTo>
                        <a:pt x="172" y="4225"/>
                        <a:pt x="176" y="3940"/>
                        <a:pt x="175" y="3786"/>
                      </a:cubicBezTo>
                      <a:cubicBezTo>
                        <a:pt x="174" y="3632"/>
                        <a:pt x="171" y="3568"/>
                        <a:pt x="171" y="3391"/>
                      </a:cubicBezTo>
                      <a:cubicBezTo>
                        <a:pt x="172" y="3213"/>
                        <a:pt x="176" y="2892"/>
                        <a:pt x="178" y="2720"/>
                      </a:cubicBezTo>
                      <a:cubicBezTo>
                        <a:pt x="180" y="2547"/>
                        <a:pt x="186" y="2428"/>
                        <a:pt x="185" y="2356"/>
                      </a:cubicBezTo>
                      <a:cubicBezTo>
                        <a:pt x="183" y="2332"/>
                        <a:pt x="187" y="2295"/>
                        <a:pt x="170" y="2288"/>
                      </a:cubicBezTo>
                      <a:cubicBezTo>
                        <a:pt x="158" y="2275"/>
                        <a:pt x="125" y="2307"/>
                        <a:pt x="103" y="2308"/>
                      </a:cubicBezTo>
                      <a:cubicBezTo>
                        <a:pt x="82" y="2309"/>
                        <a:pt x="54" y="2270"/>
                        <a:pt x="41" y="2296"/>
                      </a:cubicBezTo>
                      <a:cubicBezTo>
                        <a:pt x="27" y="2322"/>
                        <a:pt x="23" y="2357"/>
                        <a:pt x="23" y="2467"/>
                      </a:cubicBezTo>
                      <a:cubicBezTo>
                        <a:pt x="22" y="2577"/>
                        <a:pt x="35" y="2745"/>
                        <a:pt x="37" y="2955"/>
                      </a:cubicBezTo>
                      <a:cubicBezTo>
                        <a:pt x="40" y="3166"/>
                        <a:pt x="39" y="3503"/>
                        <a:pt x="39" y="3730"/>
                      </a:cubicBezTo>
                      <a:cubicBezTo>
                        <a:pt x="39" y="3957"/>
                        <a:pt x="41" y="4216"/>
                        <a:pt x="37" y="4313"/>
                      </a:cubicBezTo>
                      <a:lnTo>
                        <a:pt x="14" y="4314"/>
                      </a:lnTo>
                    </a:path>
                  </a:pathLst>
                </a:custGeom>
                <a:solidFill>
                  <a:schemeClr val="accent2">
                    <a:alpha val="50195"/>
                  </a:schemeClr>
                </a:solidFill>
                <a:ln>
                  <a:noFill/>
                </a:ln>
              </p:spPr>
              <p:txBody>
                <a:bodyPr anchor="ctr" bIns="45720" lIns="91440" rIns="91440" tIns="45720" vert="horz" wrap="none"/>
                <a:lstStyle>
                  <a:lvl1pPr algn="l" eaLnBrk="1" fontAlgn="base" hangingPunct="1" indent="0" latinLnBrk="1" marL="0" rtl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FontTx/>
                    <a:buNone/>
                    <a:defRPr baseline="0" b="0" sz="1800" i="0" u="none">
                      <a:solidFill>
                        <a:schemeClr val="dk1"/>
                      </a:solidFill>
                      <a:latin typeface="Palatino Linotype" pitchFamily="18" charset="0"/>
                      <a:sym typeface="Palatino Linotype" pitchFamily="18" charset="0"/>
                    </a:defRPr>
                  </a:lvl1pPr>
                  <a:lvl2pPr algn="l" eaLnBrk="1" fontAlgn="base" hangingPunct="1" indent="0" latinLnBrk="1" marL="457200" rtl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FontTx/>
                    <a:buNone/>
                    <a:defRPr baseline="0" b="0" sz="1800" i="0" u="none">
                      <a:solidFill>
                        <a:schemeClr val="dk1"/>
                      </a:solidFill>
                      <a:latin typeface="Palatino Linotype" pitchFamily="18" charset="0"/>
                      <a:sym typeface="Palatino Linotype" pitchFamily="18" charset="0"/>
                    </a:defRPr>
                  </a:lvl2pPr>
                  <a:lvl3pPr algn="l" eaLnBrk="1" fontAlgn="base" hangingPunct="1" indent="0" latinLnBrk="1" marL="914400" rtl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FontTx/>
                    <a:buNone/>
                    <a:defRPr baseline="0" b="0" sz="1800" i="0" u="none">
                      <a:solidFill>
                        <a:schemeClr val="dk1"/>
                      </a:solidFill>
                      <a:latin typeface="Palatino Linotype" pitchFamily="18" charset="0"/>
                      <a:sym typeface="Palatino Linotype" pitchFamily="18" charset="0"/>
                    </a:defRPr>
                  </a:lvl3pPr>
                  <a:lvl4pPr algn="l" eaLnBrk="1" fontAlgn="base" hangingPunct="1" indent="0" latinLnBrk="1" marL="1371600" rtl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FontTx/>
                    <a:buNone/>
                    <a:defRPr baseline="0" b="0" sz="1800" i="0" u="none">
                      <a:solidFill>
                        <a:schemeClr val="dk1"/>
                      </a:solidFill>
                      <a:latin typeface="Palatino Linotype" pitchFamily="18" charset="0"/>
                      <a:sym typeface="Palatino Linotype" pitchFamily="18" charset="0"/>
                    </a:defRPr>
                  </a:lvl4pPr>
                  <a:lvl5pPr algn="l" eaLnBrk="1" fontAlgn="base" hangingPunct="1" indent="0" latinLnBrk="1" marL="1828800" rtl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FontTx/>
                    <a:buNone/>
                    <a:defRPr baseline="0" b="0" sz="1800" i="0" u="none">
                      <a:solidFill>
                        <a:schemeClr val="dk1"/>
                      </a:solidFill>
                      <a:latin typeface="Palatino Linotype" pitchFamily="18" charset="0"/>
                      <a:sym typeface="Palatino Linotype" pitchFamily="18" charset="0"/>
                    </a:defRPr>
                  </a:lvl5pPr>
                </a:lstStyle>
                <a:p>
                  <a:pPr eaLnBrk="1" hangingPunct="1" latinLnBrk="1" lvl="0"/>
                  <a:endParaRPr altLang="en-US" lang="ru-RU"/>
                </a:p>
              </p:txBody>
            </p:sp>
            <p:sp>
              <p:nvSpPr>
                <p:cNvPr id="1048646" name=""/>
                <p:cNvSpPr/>
                <p:nvPr/>
              </p:nvSpPr>
              <p:spPr bwMode="white">
                <a:xfrm rot="0" flipV="1">
                  <a:off x="1943" y="-2"/>
                  <a:ext cx="47" cy="2199"/>
                </a:xfrm>
                <a:custGeom>
                  <a:avLst/>
                  <a:gdLst>
                    <a:gd name="l" fmla="*/ 0 w 110"/>
                    <a:gd name="t" fmla="*/ 0 h 2131"/>
                    <a:gd name="r" fmla="*/ 110 w 110"/>
                    <a:gd name="b" fmla="*/ 2131 h 2131"/>
                  </a:gdLst>
                  <a:ahLst/>
                  <a:rect l="l" t="t" r="r" b="b"/>
                  <a:pathLst>
                    <a:path w="110" h="2131">
                      <a:moveTo>
                        <a:pt x="27" y="477"/>
                      </a:moveTo>
                      <a:cubicBezTo>
                        <a:pt x="24" y="266"/>
                        <a:pt x="26" y="283"/>
                        <a:pt x="23" y="217"/>
                      </a:cubicBezTo>
                      <a:cubicBezTo>
                        <a:pt x="20" y="151"/>
                        <a:pt x="14" y="112"/>
                        <a:pt x="11" y="81"/>
                      </a:cubicBezTo>
                      <a:cubicBezTo>
                        <a:pt x="8" y="50"/>
                        <a:pt x="0" y="42"/>
                        <a:pt x="3" y="29"/>
                      </a:cubicBezTo>
                      <a:cubicBezTo>
                        <a:pt x="6" y="16"/>
                        <a:pt x="18" y="9"/>
                        <a:pt x="31" y="5"/>
                      </a:cubicBezTo>
                      <a:cubicBezTo>
                        <a:pt x="44" y="1"/>
                        <a:pt x="71" y="0"/>
                        <a:pt x="83" y="5"/>
                      </a:cubicBezTo>
                      <a:cubicBezTo>
                        <a:pt x="95" y="10"/>
                        <a:pt x="99" y="12"/>
                        <a:pt x="103" y="33"/>
                      </a:cubicBezTo>
                      <a:cubicBezTo>
                        <a:pt x="107" y="54"/>
                        <a:pt x="110" y="77"/>
                        <a:pt x="107" y="133"/>
                      </a:cubicBezTo>
                      <a:cubicBezTo>
                        <a:pt x="104" y="189"/>
                        <a:pt x="90" y="249"/>
                        <a:pt x="87" y="369"/>
                      </a:cubicBezTo>
                      <a:cubicBezTo>
                        <a:pt x="84" y="489"/>
                        <a:pt x="88" y="646"/>
                        <a:pt x="87" y="853"/>
                      </a:cubicBezTo>
                      <a:cubicBezTo>
                        <a:pt x="86" y="1060"/>
                        <a:pt x="79" y="1414"/>
                        <a:pt x="79" y="1613"/>
                      </a:cubicBezTo>
                      <a:cubicBezTo>
                        <a:pt x="79" y="1812"/>
                        <a:pt x="87" y="1959"/>
                        <a:pt x="87" y="2045"/>
                      </a:cubicBezTo>
                      <a:cubicBezTo>
                        <a:pt x="87" y="2131"/>
                        <a:pt x="87" y="2115"/>
                        <a:pt x="79" y="2129"/>
                      </a:cubicBezTo>
                      <a:lnTo>
                        <a:pt x="39" y="2129"/>
                      </a:lnTo>
                      <a:cubicBezTo>
                        <a:pt x="32" y="2021"/>
                        <a:pt x="42" y="1757"/>
                        <a:pt x="39" y="1481"/>
                      </a:cubicBezTo>
                      <a:cubicBezTo>
                        <a:pt x="36" y="1205"/>
                        <a:pt x="30" y="688"/>
                        <a:pt x="27" y="477"/>
                      </a:cubicBezTo>
                    </a:path>
                  </a:pathLst>
                </a:custGeom>
                <a:solidFill>
                  <a:schemeClr val="accent2">
                    <a:alpha val="50195"/>
                  </a:schemeClr>
                </a:solidFill>
                <a:ln>
                  <a:noFill/>
                </a:ln>
              </p:spPr>
              <p:txBody>
                <a:bodyPr anchor="ctr" bIns="45720" lIns="91440" rIns="91440" tIns="45720" vert="horz" wrap="none"/>
                <a:lstStyle>
                  <a:lvl1pPr algn="l" eaLnBrk="1" fontAlgn="base" hangingPunct="1" indent="0" latinLnBrk="1" marL="0" rtl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FontTx/>
                    <a:buNone/>
                    <a:defRPr baseline="0" b="0" sz="1800" i="0" u="none">
                      <a:solidFill>
                        <a:schemeClr val="dk1"/>
                      </a:solidFill>
                      <a:latin typeface="Palatino Linotype" pitchFamily="18" charset="0"/>
                      <a:sym typeface="Palatino Linotype" pitchFamily="18" charset="0"/>
                    </a:defRPr>
                  </a:lvl1pPr>
                  <a:lvl2pPr algn="l" eaLnBrk="1" fontAlgn="base" hangingPunct="1" indent="0" latinLnBrk="1" marL="457200" rtl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FontTx/>
                    <a:buNone/>
                    <a:defRPr baseline="0" b="0" sz="1800" i="0" u="none">
                      <a:solidFill>
                        <a:schemeClr val="dk1"/>
                      </a:solidFill>
                      <a:latin typeface="Palatino Linotype" pitchFamily="18" charset="0"/>
                      <a:sym typeface="Palatino Linotype" pitchFamily="18" charset="0"/>
                    </a:defRPr>
                  </a:lvl2pPr>
                  <a:lvl3pPr algn="l" eaLnBrk="1" fontAlgn="base" hangingPunct="1" indent="0" latinLnBrk="1" marL="914400" rtl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FontTx/>
                    <a:buNone/>
                    <a:defRPr baseline="0" b="0" sz="1800" i="0" u="none">
                      <a:solidFill>
                        <a:schemeClr val="dk1"/>
                      </a:solidFill>
                      <a:latin typeface="Palatino Linotype" pitchFamily="18" charset="0"/>
                      <a:sym typeface="Palatino Linotype" pitchFamily="18" charset="0"/>
                    </a:defRPr>
                  </a:lvl3pPr>
                  <a:lvl4pPr algn="l" eaLnBrk="1" fontAlgn="base" hangingPunct="1" indent="0" latinLnBrk="1" marL="1371600" rtl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FontTx/>
                    <a:buNone/>
                    <a:defRPr baseline="0" b="0" sz="1800" i="0" u="none">
                      <a:solidFill>
                        <a:schemeClr val="dk1"/>
                      </a:solidFill>
                      <a:latin typeface="Palatino Linotype" pitchFamily="18" charset="0"/>
                      <a:sym typeface="Palatino Linotype" pitchFamily="18" charset="0"/>
                    </a:defRPr>
                  </a:lvl4pPr>
                  <a:lvl5pPr algn="l" eaLnBrk="1" fontAlgn="base" hangingPunct="1" indent="0" latinLnBrk="1" marL="1828800" rtl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FontTx/>
                    <a:buNone/>
                    <a:defRPr baseline="0" b="0" sz="1800" i="0" u="none">
                      <a:solidFill>
                        <a:schemeClr val="dk1"/>
                      </a:solidFill>
                      <a:latin typeface="Palatino Linotype" pitchFamily="18" charset="0"/>
                      <a:sym typeface="Palatino Linotype" pitchFamily="18" charset="0"/>
                    </a:defRPr>
                  </a:lvl5pPr>
                </a:lstStyle>
                <a:p>
                  <a:pPr eaLnBrk="1" hangingPunct="1" latinLnBrk="1" lvl="0"/>
                  <a:endParaRPr altLang="en-US" lang="ru-RU"/>
                </a:p>
              </p:txBody>
            </p:sp>
          </p:grpSp>
        </p:grpSp>
        <p:sp>
          <p:nvSpPr>
            <p:cNvPr id="1048647" name=""/>
            <p:cNvSpPr/>
            <p:nvPr/>
          </p:nvSpPr>
          <p:spPr bwMode="gray">
            <a:xfrm rot="0">
              <a:off x="813" y="3"/>
              <a:ext cx="4945" cy="950"/>
            </a:xfrm>
            <a:prstGeom prst="rect"/>
            <a:solidFill>
              <a:schemeClr val="folHlink">
                <a:alpha val="50195"/>
              </a:schemeClr>
            </a:solidFill>
            <a:ln>
              <a:noFill/>
            </a:ln>
          </p:spPr>
          <p:txBody>
            <a:bodyPr anchor="ctr" bIns="45720" lIns="91440" rIns="91440" tIns="45720" vert="horz" wrap="none"/>
            <a:lstStyle>
              <a:lvl1pPr algn="l" eaLnBrk="1" fontAlgn="base" hangingPunct="1" indent="0" latinLnBrk="1" marL="0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FontTx/>
                <a:buNone/>
                <a:defRPr baseline="0" b="0" sz="1800" i="0" u="none">
                  <a:solidFill>
                    <a:schemeClr val="dk1"/>
                  </a:solidFill>
                  <a:latin typeface="Palatino Linotype" pitchFamily="18" charset="0"/>
                  <a:sym typeface="Palatino Linotype" pitchFamily="18" charset="0"/>
                </a:defRPr>
              </a:lvl1pPr>
              <a:lvl2pPr algn="l" eaLnBrk="1" fontAlgn="base" hangingPunct="1" indent="0" latinLnBrk="1" marL="457200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FontTx/>
                <a:buNone/>
                <a:defRPr baseline="0" b="0" sz="1800" i="0" u="none">
                  <a:solidFill>
                    <a:schemeClr val="dk1"/>
                  </a:solidFill>
                  <a:latin typeface="Palatino Linotype" pitchFamily="18" charset="0"/>
                  <a:sym typeface="Palatino Linotype" pitchFamily="18" charset="0"/>
                </a:defRPr>
              </a:lvl2pPr>
              <a:lvl3pPr algn="l" eaLnBrk="1" fontAlgn="base" hangingPunct="1" indent="0" latinLnBrk="1" marL="914400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FontTx/>
                <a:buNone/>
                <a:defRPr baseline="0" b="0" sz="1800" i="0" u="none">
                  <a:solidFill>
                    <a:schemeClr val="dk1"/>
                  </a:solidFill>
                  <a:latin typeface="Palatino Linotype" pitchFamily="18" charset="0"/>
                  <a:sym typeface="Palatino Linotype" pitchFamily="18" charset="0"/>
                </a:defRPr>
              </a:lvl3pPr>
              <a:lvl4pPr algn="l" eaLnBrk="1" fontAlgn="base" hangingPunct="1" indent="0" latinLnBrk="1" marL="1371600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FontTx/>
                <a:buNone/>
                <a:defRPr baseline="0" b="0" sz="1800" i="0" u="none">
                  <a:solidFill>
                    <a:schemeClr val="dk1"/>
                  </a:solidFill>
                  <a:latin typeface="Palatino Linotype" pitchFamily="18" charset="0"/>
                  <a:sym typeface="Palatino Linotype" pitchFamily="18" charset="0"/>
                </a:defRPr>
              </a:lvl4pPr>
              <a:lvl5pPr algn="l" eaLnBrk="1" fontAlgn="base" hangingPunct="1" indent="0" latinLnBrk="1" marL="1828800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FontTx/>
                <a:buNone/>
                <a:defRPr baseline="0" b="0" sz="1800" i="0" u="none">
                  <a:solidFill>
                    <a:schemeClr val="dk1"/>
                  </a:solidFill>
                  <a:latin typeface="Palatino Linotype" pitchFamily="18" charset="0"/>
                  <a:sym typeface="Palatino Linotype" pitchFamily="18" charset="0"/>
                </a:defRPr>
              </a:lvl5pPr>
            </a:lstStyle>
            <a:p>
              <a:pPr eaLnBrk="1" hangingPunct="1" latinLnBrk="1" lvl="0"/>
              <a:endParaRPr altLang="en-US" lang="ru-RU"/>
            </a:p>
          </p:txBody>
        </p:sp>
        <p:sp>
          <p:nvSpPr>
            <p:cNvPr id="1048648" name=""/>
            <p:cNvSpPr/>
            <p:nvPr/>
          </p:nvSpPr>
          <p:spPr>
            <a:xfrm rot="0">
              <a:off x="1963" y="908"/>
              <a:ext cx="3793" cy="56"/>
            </a:xfrm>
            <a:prstGeom prst="rect"/>
            <a:solidFill>
              <a:schemeClr val="dk2"/>
            </a:solidFill>
            <a:ln>
              <a:noFill/>
            </a:ln>
          </p:spPr>
          <p:txBody>
            <a:bodyPr anchor="ctr" bIns="45720" lIns="91440" rIns="91440" tIns="45720" vert="horz" wrap="none"/>
            <a:lstStyle>
              <a:lvl1pPr algn="l" eaLnBrk="1" fontAlgn="base" hangingPunct="1" indent="0" latinLnBrk="1" marL="0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FontTx/>
                <a:buNone/>
                <a:defRPr baseline="0" b="0" sz="1800" i="0" u="none">
                  <a:solidFill>
                    <a:schemeClr val="dk1"/>
                  </a:solidFill>
                  <a:latin typeface="Palatino Linotype" pitchFamily="18" charset="0"/>
                  <a:sym typeface="Palatino Linotype" pitchFamily="18" charset="0"/>
                </a:defRPr>
              </a:lvl1pPr>
              <a:lvl2pPr algn="l" eaLnBrk="1" fontAlgn="base" hangingPunct="1" indent="0" latinLnBrk="1" marL="457200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FontTx/>
                <a:buNone/>
                <a:defRPr baseline="0" b="0" sz="1800" i="0" u="none">
                  <a:solidFill>
                    <a:schemeClr val="dk1"/>
                  </a:solidFill>
                  <a:latin typeface="Palatino Linotype" pitchFamily="18" charset="0"/>
                  <a:sym typeface="Palatino Linotype" pitchFamily="18" charset="0"/>
                </a:defRPr>
              </a:lvl2pPr>
              <a:lvl3pPr algn="l" eaLnBrk="1" fontAlgn="base" hangingPunct="1" indent="0" latinLnBrk="1" marL="914400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FontTx/>
                <a:buNone/>
                <a:defRPr baseline="0" b="0" sz="1800" i="0" u="none">
                  <a:solidFill>
                    <a:schemeClr val="dk1"/>
                  </a:solidFill>
                  <a:latin typeface="Palatino Linotype" pitchFamily="18" charset="0"/>
                  <a:sym typeface="Palatino Linotype" pitchFamily="18" charset="0"/>
                </a:defRPr>
              </a:lvl3pPr>
              <a:lvl4pPr algn="l" eaLnBrk="1" fontAlgn="base" hangingPunct="1" indent="0" latinLnBrk="1" marL="1371600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FontTx/>
                <a:buNone/>
                <a:defRPr baseline="0" b="0" sz="1800" i="0" u="none">
                  <a:solidFill>
                    <a:schemeClr val="dk1"/>
                  </a:solidFill>
                  <a:latin typeface="Palatino Linotype" pitchFamily="18" charset="0"/>
                  <a:sym typeface="Palatino Linotype" pitchFamily="18" charset="0"/>
                </a:defRPr>
              </a:lvl4pPr>
              <a:lvl5pPr algn="l" eaLnBrk="1" fontAlgn="base" hangingPunct="1" indent="0" latinLnBrk="1" marL="1828800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FontTx/>
                <a:buNone/>
                <a:defRPr baseline="0" b="0" sz="1800" i="0" u="none">
                  <a:solidFill>
                    <a:schemeClr val="dk1"/>
                  </a:solidFill>
                  <a:latin typeface="Palatino Linotype" pitchFamily="18" charset="0"/>
                  <a:sym typeface="Palatino Linotype" pitchFamily="18" charset="0"/>
                </a:defRPr>
              </a:lvl5pPr>
            </a:lstStyle>
            <a:p>
              <a:pPr eaLnBrk="1" hangingPunct="1" latinLnBrk="1" lvl="0"/>
              <a:endParaRPr altLang="en-US" lang="ru-RU"/>
            </a:p>
          </p:txBody>
        </p:sp>
      </p:grpSp>
      <p:sp>
        <p:nvSpPr>
          <p:cNvPr id="1048649" name=""/>
          <p:cNvSpPr/>
          <p:nvPr>
            <p:ph type="title" sz="full" idx="0"/>
          </p:nvPr>
        </p:nvSpPr>
        <p:spPr>
          <a:xfrm rot="0">
            <a:off x="457200" y="274637"/>
            <a:ext cx="8229600" cy="1143000"/>
          </a:xfrm>
          <a:prstGeom prst="rect"/>
          <a:noFill/>
          <a:ln>
            <a:noFill/>
          </a:ln>
        </p:spPr>
        <p:txBody>
          <a:bodyPr anchor="ctr" bIns="45720" lIns="91440" rIns="91440" tIns="45720" vert="horz"/>
          <a:p>
            <a:pPr lvl="0"/>
            <a:r>
              <a:rPr altLang="en-US" lang="ru-RU"/>
              <a:t>Образец заголовка</a:t>
            </a:r>
          </a:p>
        </p:txBody>
      </p:sp>
      <p:sp>
        <p:nvSpPr>
          <p:cNvPr id="1048650" name=""/>
          <p:cNvSpPr/>
          <p:nvPr>
            <p:ph type="body" sz="full" idx="1"/>
          </p:nvPr>
        </p:nvSpPr>
        <p:spPr>
          <a:xfrm rot="0">
            <a:off x="457200" y="1600200"/>
            <a:ext cx="8229600" cy="4525962"/>
          </a:xfrm>
          <a:prstGeom prst="rect"/>
          <a:noFill/>
          <a:ln>
            <a:noFill/>
          </a:ln>
        </p:spPr>
        <p:txBody>
          <a:bodyPr anchor="t" bIns="45720" lIns="91440" rIns="91440" tIns="45720" vert="horz"/>
          <a:p>
            <a:pPr lvl="0"/>
            <a:r>
              <a:rPr altLang="en-US" lang="ru-RU"/>
              <a:t>Образец текста</a:t>
            </a:r>
          </a:p>
          <a:p>
            <a:pPr lvl="1"/>
            <a:r>
              <a:rPr altLang="en-US" lang="ru-RU"/>
              <a:t>Второй уровень</a:t>
            </a:r>
          </a:p>
          <a:p>
            <a:pPr lvl="2"/>
            <a:r>
              <a:rPr altLang="en-US" lang="ru-RU"/>
              <a:t>Третий уровень</a:t>
            </a:r>
          </a:p>
          <a:p>
            <a:pPr lvl="3"/>
            <a:r>
              <a:rPr altLang="en-US" lang="ru-RU"/>
              <a:t>Четвертый уровень</a:t>
            </a:r>
          </a:p>
          <a:p>
            <a:pPr lvl="4"/>
            <a:r>
              <a:rPr altLang="en-US" lang="ru-RU"/>
              <a:t>Пятый уровень</a:t>
            </a:r>
          </a:p>
        </p:txBody>
      </p:sp>
      <p:sp>
        <p:nvSpPr>
          <p:cNvPr id="1048651" name=""/>
          <p:cNvSpPr/>
          <p:nvPr>
            <p:ph type="dt" sz="half" idx="2"/>
          </p:nvPr>
        </p:nvSpPr>
        <p:spPr>
          <a:xfrm rot="0">
            <a:off x="457200" y="6245225"/>
            <a:ext cx="2133600" cy="476250"/>
          </a:xfrm>
          <a:prstGeom prst="rect"/>
          <a:noFill/>
          <a:ln>
            <a:noFill/>
          </a:ln>
        </p:spPr>
        <p:txBody>
          <a:bodyPr anchor="t" bIns="45720" lIns="91440" rIns="91440" tIns="45720" vert="horz"/>
          <a:lstStyle>
            <a:lvl1pPr algn="l" eaLnBrk="1" fontAlgn="base" hangingPunct="1" indent="0" latinLnBrk="1" marL="0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baseline="0" b="0" sz="1800" i="0" u="none">
                <a:solidFill>
                  <a:schemeClr val="dk1"/>
                </a:solidFill>
                <a:latin typeface="Palatino Linotype" pitchFamily="18" charset="0"/>
                <a:sym typeface="Palatino Linotype" pitchFamily="18" charset="0"/>
              </a:defRPr>
            </a:lvl1pPr>
            <a:lvl2pPr algn="l" eaLnBrk="1" fontAlgn="base" hangingPunct="1" indent="0" latinLnBrk="1" marL="457200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baseline="0" b="0" sz="1800" i="0" u="none">
                <a:solidFill>
                  <a:schemeClr val="dk1"/>
                </a:solidFill>
                <a:latin typeface="Palatino Linotype" pitchFamily="18" charset="0"/>
                <a:sym typeface="Palatino Linotype" pitchFamily="18" charset="0"/>
              </a:defRPr>
            </a:lvl2pPr>
            <a:lvl3pPr algn="l" eaLnBrk="1" fontAlgn="base" hangingPunct="1" indent="0" latinLnBrk="1" marL="914400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baseline="0" b="0" sz="1800" i="0" u="none">
                <a:solidFill>
                  <a:schemeClr val="dk1"/>
                </a:solidFill>
                <a:latin typeface="Palatino Linotype" pitchFamily="18" charset="0"/>
                <a:sym typeface="Palatino Linotype" pitchFamily="18" charset="0"/>
              </a:defRPr>
            </a:lvl3pPr>
            <a:lvl4pPr algn="l" eaLnBrk="1" fontAlgn="base" hangingPunct="1" indent="0" latinLnBrk="1" marL="1371600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baseline="0" b="0" sz="1800" i="0" u="none">
                <a:solidFill>
                  <a:schemeClr val="dk1"/>
                </a:solidFill>
                <a:latin typeface="Palatino Linotype" pitchFamily="18" charset="0"/>
                <a:sym typeface="Palatino Linotype" pitchFamily="18" charset="0"/>
              </a:defRPr>
            </a:lvl4pPr>
            <a:lvl5pPr algn="l" eaLnBrk="1" fontAlgn="base" hangingPunct="1" indent="0" latinLnBrk="1" marL="1828800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baseline="0" b="0" sz="1800" i="0" u="none">
                <a:solidFill>
                  <a:schemeClr val="dk1"/>
                </a:solidFill>
                <a:latin typeface="Palatino Linotype" pitchFamily="18" charset="0"/>
                <a:sym typeface="Palatino Linotype" pitchFamily="18" charset="0"/>
              </a:defRPr>
            </a:lvl5pPr>
          </a:lstStyle>
          <a:p>
            <a:pPr eaLnBrk="1" hangingPunct="1" latinLnBrk="1" lvl="0"/>
            <a:endParaRPr altLang="en-US" sz="1200" lang="ru-RU"/>
          </a:p>
        </p:txBody>
      </p:sp>
      <p:sp>
        <p:nvSpPr>
          <p:cNvPr id="1048652" name=""/>
          <p:cNvSpPr/>
          <p:nvPr>
            <p:ph type="ftr" sz="quarter" idx="3"/>
          </p:nvPr>
        </p:nvSpPr>
        <p:spPr>
          <a:xfrm rot="0">
            <a:off x="3124200" y="6245225"/>
            <a:ext cx="2895600" cy="476250"/>
          </a:xfrm>
          <a:prstGeom prst="rect"/>
          <a:noFill/>
          <a:ln>
            <a:noFill/>
          </a:ln>
        </p:spPr>
        <p:txBody>
          <a:bodyPr anchor="t" bIns="45720" lIns="91440" rIns="91440" tIns="45720" vert="horz"/>
          <a:lstStyle>
            <a:lvl1pPr algn="l" eaLnBrk="1" fontAlgn="base" hangingPunct="1" indent="0" latinLnBrk="1" marL="0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baseline="0" b="0" sz="1800" i="0" u="none">
                <a:solidFill>
                  <a:schemeClr val="dk1"/>
                </a:solidFill>
                <a:latin typeface="Palatino Linotype" pitchFamily="18" charset="0"/>
                <a:sym typeface="Palatino Linotype" pitchFamily="18" charset="0"/>
              </a:defRPr>
            </a:lvl1pPr>
            <a:lvl2pPr algn="l" eaLnBrk="1" fontAlgn="base" hangingPunct="1" indent="0" latinLnBrk="1" marL="457200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baseline="0" b="0" sz="1800" i="0" u="none">
                <a:solidFill>
                  <a:schemeClr val="dk1"/>
                </a:solidFill>
                <a:latin typeface="Palatino Linotype" pitchFamily="18" charset="0"/>
                <a:sym typeface="Palatino Linotype" pitchFamily="18" charset="0"/>
              </a:defRPr>
            </a:lvl2pPr>
            <a:lvl3pPr algn="l" eaLnBrk="1" fontAlgn="base" hangingPunct="1" indent="0" latinLnBrk="1" marL="914400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baseline="0" b="0" sz="1800" i="0" u="none">
                <a:solidFill>
                  <a:schemeClr val="dk1"/>
                </a:solidFill>
                <a:latin typeface="Palatino Linotype" pitchFamily="18" charset="0"/>
                <a:sym typeface="Palatino Linotype" pitchFamily="18" charset="0"/>
              </a:defRPr>
            </a:lvl3pPr>
            <a:lvl4pPr algn="l" eaLnBrk="1" fontAlgn="base" hangingPunct="1" indent="0" latinLnBrk="1" marL="1371600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baseline="0" b="0" sz="1800" i="0" u="none">
                <a:solidFill>
                  <a:schemeClr val="dk1"/>
                </a:solidFill>
                <a:latin typeface="Palatino Linotype" pitchFamily="18" charset="0"/>
                <a:sym typeface="Palatino Linotype" pitchFamily="18" charset="0"/>
              </a:defRPr>
            </a:lvl4pPr>
            <a:lvl5pPr algn="l" eaLnBrk="1" fontAlgn="base" hangingPunct="1" indent="0" latinLnBrk="1" marL="1828800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baseline="0" b="0" sz="1800" i="0" u="none">
                <a:solidFill>
                  <a:schemeClr val="dk1"/>
                </a:solidFill>
                <a:latin typeface="Palatino Linotype" pitchFamily="18" charset="0"/>
                <a:sym typeface="Palatino Linotype" pitchFamily="18" charset="0"/>
              </a:defRPr>
            </a:lvl5pPr>
          </a:lstStyle>
          <a:p>
            <a:pPr algn="ctr" eaLnBrk="1" hangingPunct="1" latinLnBrk="1" lvl="0"/>
            <a:endParaRPr altLang="en-US" sz="1200" lang="ru-RU"/>
          </a:p>
        </p:txBody>
      </p:sp>
      <p:sp>
        <p:nvSpPr>
          <p:cNvPr id="1048653" name=""/>
          <p:cNvSpPr/>
          <p:nvPr>
            <p:ph type="sldNum" sz="quarter" idx="4"/>
          </p:nvPr>
        </p:nvSpPr>
        <p:spPr>
          <a:xfrm rot="0">
            <a:off x="6553200" y="6245225"/>
            <a:ext cx="2133600" cy="476250"/>
          </a:xfrm>
          <a:prstGeom prst="rect"/>
          <a:noFill/>
          <a:ln>
            <a:noFill/>
          </a:ln>
        </p:spPr>
        <p:txBody>
          <a:bodyPr anchor="t" bIns="45720" lIns="91440" rIns="91440" tIns="45720" vert="horz"/>
          <a:lstStyle>
            <a:lvl1pPr algn="l" eaLnBrk="1" fontAlgn="base" hangingPunct="1" indent="0" latinLnBrk="1" marL="0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baseline="0" b="0" sz="1800" i="0" u="none">
                <a:solidFill>
                  <a:schemeClr val="dk1"/>
                </a:solidFill>
                <a:latin typeface="Palatino Linotype" pitchFamily="18" charset="0"/>
                <a:sym typeface="Palatino Linotype" pitchFamily="18" charset="0"/>
              </a:defRPr>
            </a:lvl1pPr>
            <a:lvl2pPr algn="l" eaLnBrk="1" fontAlgn="base" hangingPunct="1" indent="0" latinLnBrk="1" marL="457200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baseline="0" b="0" sz="1800" i="0" u="none">
                <a:solidFill>
                  <a:schemeClr val="dk1"/>
                </a:solidFill>
                <a:latin typeface="Palatino Linotype" pitchFamily="18" charset="0"/>
                <a:sym typeface="Palatino Linotype" pitchFamily="18" charset="0"/>
              </a:defRPr>
            </a:lvl2pPr>
            <a:lvl3pPr algn="l" eaLnBrk="1" fontAlgn="base" hangingPunct="1" indent="0" latinLnBrk="1" marL="914400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baseline="0" b="0" sz="1800" i="0" u="none">
                <a:solidFill>
                  <a:schemeClr val="dk1"/>
                </a:solidFill>
                <a:latin typeface="Palatino Linotype" pitchFamily="18" charset="0"/>
                <a:sym typeface="Palatino Linotype" pitchFamily="18" charset="0"/>
              </a:defRPr>
            </a:lvl3pPr>
            <a:lvl4pPr algn="l" eaLnBrk="1" fontAlgn="base" hangingPunct="1" indent="0" latinLnBrk="1" marL="1371600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baseline="0" b="0" sz="1800" i="0" u="none">
                <a:solidFill>
                  <a:schemeClr val="dk1"/>
                </a:solidFill>
                <a:latin typeface="Palatino Linotype" pitchFamily="18" charset="0"/>
                <a:sym typeface="Palatino Linotype" pitchFamily="18" charset="0"/>
              </a:defRPr>
            </a:lvl4pPr>
            <a:lvl5pPr algn="l" eaLnBrk="1" fontAlgn="base" hangingPunct="1" indent="0" latinLnBrk="1" marL="1828800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baseline="0" b="0" sz="1800" i="0" u="none">
                <a:solidFill>
                  <a:schemeClr val="dk1"/>
                </a:solidFill>
                <a:latin typeface="Palatino Linotype" pitchFamily="18" charset="0"/>
                <a:sym typeface="Palatino Linotype" pitchFamily="18" charset="0"/>
              </a:defRPr>
            </a:lvl5pPr>
          </a:lstStyle>
          <a:p>
            <a:pPr algn="r" eaLnBrk="1" hangingPunct="1" latinLnBrk="1" lvl="0"/>
            <a:fld id="{566ABCEB-ACFC-4714-9973-3DA970169C29}" type="slidenum">
              <a:rPr altLang="en-US" sz="1200" lang="ru-RU"/>
              <a:pPr algn="r" eaLnBrk="1" hangingPunct="1" latinLnBrk="1" lvl="0"/>
            </a:fld>
            <a:endParaRPr altLang="en-US" sz="1200" lang="ru-RU"/>
          </a:p>
        </p:txBody>
      </p:sp>
    </p:spTree>
  </p:cSld>
  <p:clrMap accent1="accent1" accent2="accent2" accent3="accent3" accent4="accent4" accent5="accent5" accent6="accent6" bg1="lt1" bg2="dk2" tx1="dk1" tx2="lt2" hlink="hlink" folHlink="folHlink"/>
  <p:sldLayoutIdLst>
    <p:sldLayoutId id="2147483676" r:id="rId1"/>
    <p:sldLayoutId id="2147483677" r:id="rId2"/>
    <p:sldLayoutId id="2147483678" r:id="rId3"/>
    <p:sldLayoutId id="2147483679" r:id="rId4"/>
    <p:sldLayoutId id="2147483680" r:id="rId5"/>
    <p:sldLayoutId id="2147483681" r:id="rId6"/>
    <p:sldLayoutId id="2147483682" r:id="rId7"/>
    <p:sldLayoutId id="2147483683" r:id="rId8"/>
    <p:sldLayoutId id="2147483684" r:id="rId9"/>
    <p:sldLayoutId id="2147483685" r:id="rId10"/>
    <p:sldLayoutId id="2147483686" r:id="rId11"/>
  </p:sldLayoutIdLst>
  <p:hf dt="0" ftr="0" sldNum="0"/>
  <p:txStyles>
    <p:titleStyle>
      <a:lvl1pPr algn="ctr" fontAlgn="base" indent="0" latinLnBrk="1" marL="0" rtl="0">
        <a:lnSpc>
          <a:spcPct val="100000"/>
        </a:lnSpc>
        <a:spcBef>
          <a:spcPct val="0"/>
        </a:spcBef>
        <a:spcAft>
          <a:spcPct val="0"/>
        </a:spcAft>
        <a:buFontTx/>
        <a:buNone/>
        <a:defRPr baseline="0" b="0" sz="4400" i="0" u="none">
          <a:solidFill>
            <a:schemeClr val="lt2"/>
          </a:solidFill>
          <a:latin typeface="Palatino Linotype" pitchFamily="18" charset="0"/>
          <a:sym typeface="Palatino Linotype" pitchFamily="18" charset="0"/>
        </a:defRPr>
      </a:lvl1pPr>
    </p:titleStyle>
    <p:bodyStyle>
      <a:lvl1pPr algn="l" fontAlgn="base" indent="-342900" latinLnBrk="1" marL="342900" rtl="0">
        <a:lnSpc>
          <a:spcPct val="100000"/>
        </a:lnSpc>
        <a:spcBef>
          <a:spcPct val="20000"/>
        </a:spcBef>
        <a:spcAft>
          <a:spcPct val="0"/>
        </a:spcAft>
        <a:buClr>
          <a:schemeClr val="lt2"/>
        </a:buClr>
        <a:buSzPct val="100000"/>
        <a:buFontTx/>
        <a:buChar char="•"/>
        <a:defRPr baseline="0" b="0" sz="3200" i="0" u="none">
          <a:solidFill>
            <a:schemeClr val="lt2"/>
          </a:solidFill>
          <a:latin typeface="Palatino Linotype" pitchFamily="18" charset="0"/>
          <a:sym typeface="Palatino Linotype" pitchFamily="18" charset="0"/>
        </a:defRPr>
      </a:lvl1pPr>
      <a:lvl2pPr algn="l" fontAlgn="base" indent="-285750" latinLnBrk="1" marL="742950" rtl="0">
        <a:lnSpc>
          <a:spcPct val="100000"/>
        </a:lnSpc>
        <a:spcBef>
          <a:spcPct val="20000"/>
        </a:spcBef>
        <a:spcAft>
          <a:spcPct val="0"/>
        </a:spcAft>
        <a:buClr>
          <a:schemeClr val="lt2"/>
        </a:buClr>
        <a:buSzPct val="100000"/>
        <a:buFontTx/>
        <a:buChar char="–"/>
        <a:defRPr baseline="0" b="0" sz="2800" i="0" u="none">
          <a:solidFill>
            <a:schemeClr val="lt2"/>
          </a:solidFill>
          <a:latin typeface="Palatino Linotype" pitchFamily="18" charset="0"/>
          <a:sym typeface="Palatino Linotype" pitchFamily="18" charset="0"/>
        </a:defRPr>
      </a:lvl2pPr>
      <a:lvl3pPr algn="l" fontAlgn="base" indent="-228600" latinLnBrk="1" marL="1143000" rtl="0">
        <a:lnSpc>
          <a:spcPct val="100000"/>
        </a:lnSpc>
        <a:spcBef>
          <a:spcPct val="20000"/>
        </a:spcBef>
        <a:spcAft>
          <a:spcPct val="0"/>
        </a:spcAft>
        <a:buClr>
          <a:schemeClr val="lt2"/>
        </a:buClr>
        <a:buSzPct val="100000"/>
        <a:buFontTx/>
        <a:buChar char="•"/>
        <a:defRPr baseline="0" b="0" sz="2400" i="0" u="none">
          <a:solidFill>
            <a:schemeClr val="lt2"/>
          </a:solidFill>
          <a:latin typeface="Palatino Linotype" pitchFamily="18" charset="0"/>
          <a:sym typeface="Palatino Linotype" pitchFamily="18" charset="0"/>
        </a:defRPr>
      </a:lvl3pPr>
      <a:lvl4pPr algn="l" fontAlgn="base" indent="-228600" latinLnBrk="1" marL="1600200" rtl="0">
        <a:lnSpc>
          <a:spcPct val="100000"/>
        </a:lnSpc>
        <a:spcBef>
          <a:spcPct val="20000"/>
        </a:spcBef>
        <a:spcAft>
          <a:spcPct val="0"/>
        </a:spcAft>
        <a:buClr>
          <a:schemeClr val="lt2"/>
        </a:buClr>
        <a:buSzPct val="100000"/>
        <a:buFontTx/>
        <a:buChar char="–"/>
        <a:defRPr baseline="0" b="0" sz="2000" i="0" u="none">
          <a:solidFill>
            <a:schemeClr val="lt2"/>
          </a:solidFill>
          <a:latin typeface="Palatino Linotype" pitchFamily="18" charset="0"/>
          <a:sym typeface="Palatino Linotype" pitchFamily="18" charset="0"/>
        </a:defRPr>
      </a:lvl4pPr>
      <a:lvl5pPr algn="l" fontAlgn="base" indent="-228600" latinLnBrk="1" marL="2057400" rtl="0">
        <a:lnSpc>
          <a:spcPct val="100000"/>
        </a:lnSpc>
        <a:spcBef>
          <a:spcPct val="20000"/>
        </a:spcBef>
        <a:spcAft>
          <a:spcPct val="0"/>
        </a:spcAft>
        <a:buClr>
          <a:schemeClr val="lt2"/>
        </a:buClr>
        <a:buSzPct val="100000"/>
        <a:buFontTx/>
        <a:buChar char="»"/>
        <a:defRPr baseline="0" b="0" sz="2000" i="0" u="none">
          <a:solidFill>
            <a:schemeClr val="lt2"/>
          </a:solidFill>
          <a:latin typeface="Palatino Linotype" pitchFamily="18" charset="0"/>
          <a:sym typeface="Palatino Linotype" pitchFamily="18" charset="0"/>
        </a:defRPr>
      </a:lvl5pPr>
    </p:bodyStyle>
    <p:otherStyle>
      <a:lvl1pPr algn="l" eaLnBrk="1" fontAlgn="base" hangingPunct="1" indent="0" latinLnBrk="1" marL="0" rtl="0">
        <a:lnSpc>
          <a:spcPct val="100000"/>
        </a:lnSpc>
        <a:spcBef>
          <a:spcPct val="0"/>
        </a:spcBef>
        <a:spcAft>
          <a:spcPct val="0"/>
        </a:spcAft>
        <a:buFontTx/>
        <a:buNone/>
        <a:defRPr baseline="0" b="0" sz="1800" i="0" u="none">
          <a:solidFill>
            <a:schemeClr val="dk1"/>
          </a:solidFill>
          <a:latin typeface="Palatino Linotype" pitchFamily="18" charset="0"/>
          <a:sym typeface="Palatino Linotype" pitchFamily="18" charset="0"/>
        </a:defRPr>
      </a:lvl1pPr>
      <a:lvl2pPr algn="l" eaLnBrk="1" fontAlgn="base" hangingPunct="1" indent="0" latinLnBrk="1" marL="457200" rtl="0">
        <a:lnSpc>
          <a:spcPct val="100000"/>
        </a:lnSpc>
        <a:spcBef>
          <a:spcPct val="0"/>
        </a:spcBef>
        <a:spcAft>
          <a:spcPct val="0"/>
        </a:spcAft>
        <a:buFontTx/>
        <a:buNone/>
        <a:defRPr baseline="0" b="0" sz="1800" i="0" u="none">
          <a:solidFill>
            <a:schemeClr val="dk1"/>
          </a:solidFill>
          <a:latin typeface="Palatino Linotype" pitchFamily="18" charset="0"/>
          <a:sym typeface="Palatino Linotype" pitchFamily="18" charset="0"/>
        </a:defRPr>
      </a:lvl2pPr>
      <a:lvl3pPr algn="l" eaLnBrk="1" fontAlgn="base" hangingPunct="1" indent="0" latinLnBrk="1" marL="914400" rtl="0">
        <a:lnSpc>
          <a:spcPct val="100000"/>
        </a:lnSpc>
        <a:spcBef>
          <a:spcPct val="0"/>
        </a:spcBef>
        <a:spcAft>
          <a:spcPct val="0"/>
        </a:spcAft>
        <a:buFontTx/>
        <a:buNone/>
        <a:defRPr baseline="0" b="0" sz="1800" i="0" u="none">
          <a:solidFill>
            <a:schemeClr val="dk1"/>
          </a:solidFill>
          <a:latin typeface="Palatino Linotype" pitchFamily="18" charset="0"/>
          <a:sym typeface="Palatino Linotype" pitchFamily="18" charset="0"/>
        </a:defRPr>
      </a:lvl3pPr>
      <a:lvl4pPr algn="l" eaLnBrk="1" fontAlgn="base" hangingPunct="1" indent="0" latinLnBrk="1" marL="1371600" rtl="0">
        <a:lnSpc>
          <a:spcPct val="100000"/>
        </a:lnSpc>
        <a:spcBef>
          <a:spcPct val="0"/>
        </a:spcBef>
        <a:spcAft>
          <a:spcPct val="0"/>
        </a:spcAft>
        <a:buFontTx/>
        <a:buNone/>
        <a:defRPr baseline="0" b="0" sz="1800" i="0" u="none">
          <a:solidFill>
            <a:schemeClr val="dk1"/>
          </a:solidFill>
          <a:latin typeface="Palatino Linotype" pitchFamily="18" charset="0"/>
          <a:sym typeface="Palatino Linotype" pitchFamily="18" charset="0"/>
        </a:defRPr>
      </a:lvl4pPr>
      <a:lvl5pPr algn="l" eaLnBrk="1" fontAlgn="base" hangingPunct="1" indent="0" latinLnBrk="1" marL="1828800" rtl="0">
        <a:lnSpc>
          <a:spcPct val="100000"/>
        </a:lnSpc>
        <a:spcBef>
          <a:spcPct val="0"/>
        </a:spcBef>
        <a:spcAft>
          <a:spcPct val="0"/>
        </a:spcAft>
        <a:buFontTx/>
        <a:buNone/>
        <a:defRPr baseline="0" b="0" sz="1800" i="0" u="none">
          <a:solidFill>
            <a:schemeClr val="dk1"/>
          </a:solidFill>
          <a:latin typeface="Palatino Linotype" pitchFamily="18" charset="0"/>
          <a:sym typeface="Palatino Linotype" pitchFamily="18" charset="0"/>
        </a:defRPr>
      </a:lvl5pPr>
    </p:otherStyle>
  </p:txStyles>
</p:sldMaster>
</file>

<file path=ppt/slides/_rels/slide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
<Relationships xmlns="http://schemas.openxmlformats.org/package/2006/relationships"><Relationship Id="rId1" Type="http://schemas.openxmlformats.org/officeDocument/2006/relationships/image" Target="../media/image5.jpeg"/><Relationship Id="rId2" Type="http://schemas.openxmlformats.org/officeDocument/2006/relationships/slideLayout" Target="../slideLayouts/slideLayout2.xml"/></Relationships>
</file>

<file path=ppt/slides/_rels/slide11.xml.rels><?xml version="1.0" encoding="UTF-8" standalone="yes"?>
<Relationships xmlns="http://schemas.openxmlformats.org/package/2006/relationships"><Relationship Id="rId1" Type="http://schemas.openxmlformats.org/officeDocument/2006/relationships/image" Target="../media/image6.jpeg"/><Relationship Id="rId2" Type="http://schemas.openxmlformats.org/officeDocument/2006/relationships/slideLayout" Target="../slideLayouts/slideLayout2.xml"/></Relationships>
</file>

<file path=ppt/slides/_rels/slide12.xml.rels><?xml version="1.0" encoding="UTF-8" standalone="yes"?>
<Relationships xmlns="http://schemas.openxmlformats.org/package/2006/relationships"><Relationship Id="rId1" Type="http://schemas.openxmlformats.org/officeDocument/2006/relationships/image" Target="../media/image7.jpeg"/><Relationship Id="rId2" Type="http://schemas.openxmlformats.org/officeDocument/2006/relationships/slideLayout" Target="../slideLayouts/slideLayout2.xml"/></Relationships>
</file>

<file path=ppt/slides/_rels/slide13.xml.rels><?xml version="1.0" encoding="UTF-8" standalone="yes"?>
<Relationships xmlns="http://schemas.openxmlformats.org/package/2006/relationships"><Relationship Id="rId1" Type="http://schemas.openxmlformats.org/officeDocument/2006/relationships/image" Target="../media/image8.jpeg"/><Relationship Id="rId2" Type="http://schemas.openxmlformats.org/officeDocument/2006/relationships/slideLayout" Target="../slideLayouts/slideLayout2.xml"/></Relationships>
</file>

<file path=ppt/slides/_rels/slide14.xml.rels><?xml version="1.0" encoding="UTF-8" standalone="yes"?>
<Relationships xmlns="http://schemas.openxmlformats.org/package/2006/relationships"><Relationship Id="rId1" Type="http://schemas.openxmlformats.org/officeDocument/2006/relationships/image" Target="../media/image9.jpeg"/><Relationship Id="rId2" Type="http://schemas.openxmlformats.org/officeDocument/2006/relationships/slideLayout" Target="../slideLayouts/slideLayout2.xml"/></Relationships>
</file>

<file path=ppt/slides/_rels/slide15.xml.rels><?xml version="1.0" encoding="UTF-8" standalone="yes"?>
<Relationships xmlns="http://schemas.openxmlformats.org/package/2006/relationships"><Relationship Id="rId1" Type="http://schemas.openxmlformats.org/officeDocument/2006/relationships/image" Target="../media/image10.jpeg"/><Relationship Id="rId2" Type="http://schemas.openxmlformats.org/officeDocument/2006/relationships/slideLayout" Target="../slideLayouts/slideLayout2.xml"/></Relationships>
</file>

<file path=ppt/slides/_rels/slide16.xml.rels><?xml version="1.0" encoding="UTF-8" standalone="yes"?>
<Relationships xmlns="http://schemas.openxmlformats.org/package/2006/relationships"><Relationship Id="rId1" Type="http://schemas.openxmlformats.org/officeDocument/2006/relationships/image" Target="../media/image11.jpeg"/><Relationship Id="rId2" Type="http://schemas.openxmlformats.org/officeDocument/2006/relationships/slideLayout" Target="../slideLayouts/slideLayout2.xml"/></Relationships>
</file>

<file path=ppt/slides/_rels/slide17.xml.rels><?xml version="1.0" encoding="UTF-8" standalone="yes"?>
<Relationships xmlns="http://schemas.openxmlformats.org/package/2006/relationships"><Relationship Id="rId1" Type="http://schemas.openxmlformats.org/officeDocument/2006/relationships/image" Target="../media/image12.jpeg"/><Relationship Id="rId2" Type="http://schemas.openxmlformats.org/officeDocument/2006/relationships/slideLayout" Target="../slideLayouts/slideLayout2.xml"/></Relationships>
</file>

<file path=ppt/slides/_rels/slide18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
<Relationships xmlns="http://schemas.openxmlformats.org/package/2006/relationships"><Relationship Id="rId1" Type="http://schemas.openxmlformats.org/officeDocument/2006/relationships/image" Target="../media/image1.jpeg"/><Relationship Id="rId2" Type="http://schemas.openxmlformats.org/officeDocument/2006/relationships/slideLayout" Target="../slideLayouts/slideLayout2.xml"/></Relationships>
</file>

<file path=ppt/slides/_rels/slide7.xml.rels><?xml version="1.0" encoding="UTF-8" standalone="yes"?>
<Relationships xmlns="http://schemas.openxmlformats.org/package/2006/relationships"><Relationship Id="rId1" Type="http://schemas.openxmlformats.org/officeDocument/2006/relationships/image" Target="../media/image2.jpeg"/><Relationship Id="rId2" Type="http://schemas.openxmlformats.org/officeDocument/2006/relationships/slideLayout" Target="../slideLayouts/slideLayout2.xml"/></Relationships>
</file>

<file path=ppt/slides/_rels/slide8.xml.rels><?xml version="1.0" encoding="UTF-8" standalone="yes"?>
<Relationships xmlns="http://schemas.openxmlformats.org/package/2006/relationships"><Relationship Id="rId1" Type="http://schemas.openxmlformats.org/officeDocument/2006/relationships/image" Target="../media/image3.jpeg"/><Relationship Id="rId2" Type="http://schemas.openxmlformats.org/officeDocument/2006/relationships/slideLayout" Target="../slideLayouts/slideLayout2.xml"/></Relationships>
</file>

<file path=ppt/slides/_rels/slide9.xml.rels><?xml version="1.0" encoding="UTF-8" standalone="yes"?>
<Relationships xmlns="http://schemas.openxmlformats.org/package/2006/relationships"><Relationship Id="rId1" Type="http://schemas.openxmlformats.org/officeDocument/2006/relationships/image" Target="../media/image4.jpeg"/><Relationship Id="rId2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1">
  <p:cSld>
    <p:spTree>
      <p:nvGrpSpPr>
        <p:cNvPr id="30" name=""/>
        <p:cNvGrpSpPr/>
        <p:nvPr/>
      </p:nvGrpSpPr>
      <p:grpSpPr>
        <a:xfrm rot="0">
          <a:off x="0" y="0"/>
          <a:ext cx="0" cy="0"/>
          <a:chOff x="0" y="0"/>
          <a:chExt cx="0" cy="0"/>
        </a:xfrm>
      </p:grpSpPr>
      <p:sp>
        <p:nvSpPr>
          <p:cNvPr id="1048654" name=""/>
          <p:cNvSpPr/>
          <p:nvPr>
            <p:ph type="ctrTitle" sz="full" idx="4294967295"/>
          </p:nvPr>
        </p:nvSpPr>
        <p:spPr>
          <a:xfrm rot="0">
            <a:off x="685800" y="2130425"/>
            <a:ext cx="7772400" cy="1470025"/>
          </a:xfrm>
          <a:prstGeom prst="rect"/>
          <a:noFill/>
          <a:ln>
            <a:noFill/>
          </a:ln>
        </p:spPr>
        <p:txBody>
          <a:bodyPr anchor="ctr" bIns="45720" lIns="91440" rIns="91440" tIns="45720" vert="horz"/>
          <a:lstStyle>
            <a:lvl1pPr algn="ctr">
              <a:defRPr sz="4400"/>
            </a:lvl1pPr>
          </a:lstStyle>
          <a:p>
            <a:pPr eaLnBrk="1" hangingPunct="1" latinLnBrk="1" lvl="0"/>
            <a:r>
              <a:rPr altLang="en-US" sz="4000" lang="ru-RU">
                <a:solidFill>
                  <a:srgbClr val="339966"/>
                </a:solidFill>
              </a:rPr>
              <a:t>«Запретные» страны. Китай и Япония в </a:t>
            </a:r>
            <a:r>
              <a:rPr altLang="en-US" sz="4000" lang="en-US">
                <a:solidFill>
                  <a:srgbClr val="339966"/>
                </a:solidFill>
              </a:rPr>
              <a:t>XVI-XVIII </a:t>
            </a:r>
            <a:r>
              <a:rPr altLang="en-US" sz="4000" lang="tt-RU">
                <a:solidFill>
                  <a:srgbClr val="339966"/>
                </a:solidFill>
              </a:rPr>
              <a:t>веках</a:t>
            </a:r>
            <a:r>
              <a:rPr altLang="en-US" sz="4000" lang="ru-RU">
                <a:solidFill>
                  <a:srgbClr val="339966"/>
                </a:solidFill>
              </a:rPr>
              <a:t>. Создание презентации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1">
  <p:cSld>
    <p:spTree>
      <p:nvGrpSpPr>
        <p:cNvPr id="57" name=""/>
        <p:cNvGrpSpPr/>
        <p:nvPr/>
      </p:nvGrpSpPr>
      <p:grpSpPr>
        <a:xfrm rot="0">
          <a:off x="0" y="0"/>
          <a:ext cx="0" cy="0"/>
          <a:chOff x="0" y="0"/>
          <a:chExt cx="0" cy="0"/>
        </a:xfrm>
      </p:grpSpPr>
      <p:sp>
        <p:nvSpPr>
          <p:cNvPr id="1048671" name=""/>
          <p:cNvSpPr/>
          <p:nvPr>
            <p:ph type="title" sz="full" idx="0"/>
          </p:nvPr>
        </p:nvSpPr>
        <p:spPr>
          <a:xfrm rot="0">
            <a:off x="457200" y="274637"/>
            <a:ext cx="8229600" cy="1143000"/>
          </a:xfrm>
          <a:prstGeom prst="rect"/>
          <a:noFill/>
          <a:ln>
            <a:noFill/>
          </a:ln>
        </p:spPr>
        <p:txBody>
          <a:bodyPr anchor="t" bIns="45720" lIns="91440" rIns="91440" tIns="45720" vert="horz"/>
          <a:lstStyle>
            <a:lvl1pPr algn="ctr" fontAlgn="base" indent="0" latinLnBrk="1" marL="0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baseline="0" b="0" sz="4400" i="0" u="none">
                <a:solidFill>
                  <a:schemeClr val="lt2"/>
                </a:solidFill>
                <a:latin typeface="Palatino Linotype" pitchFamily="18" charset="0"/>
                <a:sym typeface="Palatino Linotype" pitchFamily="18" charset="0"/>
              </a:defRPr>
            </a:lvl1pPr>
          </a:lstStyle>
          <a:p>
            <a:endParaRPr altLang="en-US" lang="ru-RU"/>
          </a:p>
        </p:txBody>
      </p:sp>
      <p:sp>
        <p:nvSpPr>
          <p:cNvPr id="1048672" name=""/>
          <p:cNvSpPr/>
          <p:nvPr>
            <p:ph type="body" sz="full" idx="1"/>
          </p:nvPr>
        </p:nvSpPr>
        <p:spPr>
          <a:xfrm rot="0">
            <a:off x="5076825" y="1600200"/>
            <a:ext cx="3609975" cy="4525962"/>
          </a:xfrm>
          <a:prstGeom prst="rect"/>
          <a:noFill/>
          <a:ln>
            <a:noFill/>
          </a:ln>
        </p:spPr>
        <p:txBody>
          <a:bodyPr anchor="t" bIns="45720" lIns="91440" rIns="91440" tIns="45720" vert="horz"/>
          <a:lstStyle>
            <a:lvl1pPr algn="l" fontAlgn="base" indent="-342900" latinLnBrk="1" marL="342900" rtl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lt2"/>
              </a:buClr>
              <a:buSzPct val="100000"/>
              <a:buFontTx/>
              <a:buChar char="•"/>
              <a:defRPr baseline="0" b="0" sz="3200" i="0" u="none">
                <a:solidFill>
                  <a:schemeClr val="lt2"/>
                </a:solidFill>
                <a:latin typeface="Palatino Linotype" pitchFamily="18" charset="0"/>
                <a:sym typeface="Palatino Linotype" pitchFamily="18" charset="0"/>
              </a:defRPr>
            </a:lvl1pPr>
            <a:lvl2pPr algn="l" fontAlgn="base" indent="-285750" latinLnBrk="1" marL="742950" rtl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lt2"/>
              </a:buClr>
              <a:buSzPct val="100000"/>
              <a:buFontTx/>
              <a:buChar char="–"/>
              <a:defRPr baseline="0" b="0" sz="2800" i="0" u="none">
                <a:solidFill>
                  <a:schemeClr val="lt2"/>
                </a:solidFill>
                <a:latin typeface="Palatino Linotype" pitchFamily="18" charset="0"/>
                <a:sym typeface="Palatino Linotype" pitchFamily="18" charset="0"/>
              </a:defRPr>
            </a:lvl2pPr>
            <a:lvl3pPr algn="l" fontAlgn="base" indent="-228600" latinLnBrk="1" marL="1143000" rtl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lt2"/>
              </a:buClr>
              <a:buSzPct val="100000"/>
              <a:buFontTx/>
              <a:buChar char="•"/>
              <a:defRPr baseline="0" b="0" sz="2400" i="0" u="none">
                <a:solidFill>
                  <a:schemeClr val="lt2"/>
                </a:solidFill>
                <a:latin typeface="Palatino Linotype" pitchFamily="18" charset="0"/>
                <a:sym typeface="Palatino Linotype" pitchFamily="18" charset="0"/>
              </a:defRPr>
            </a:lvl3pPr>
            <a:lvl4pPr algn="l" fontAlgn="base" indent="-228600" latinLnBrk="1" marL="1600200" rtl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lt2"/>
              </a:buClr>
              <a:buSzPct val="100000"/>
              <a:buFontTx/>
              <a:buChar char="–"/>
              <a:defRPr baseline="0" b="0" sz="2000" i="0" u="none">
                <a:solidFill>
                  <a:schemeClr val="lt2"/>
                </a:solidFill>
                <a:latin typeface="Palatino Linotype" pitchFamily="18" charset="0"/>
                <a:sym typeface="Palatino Linotype" pitchFamily="18" charset="0"/>
              </a:defRPr>
            </a:lvl4pPr>
            <a:lvl5pPr algn="l" fontAlgn="base" indent="-228600" latinLnBrk="1" marL="2057400" rtl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lt2"/>
              </a:buClr>
              <a:buSzPct val="100000"/>
              <a:buFontTx/>
              <a:buChar char="»"/>
              <a:defRPr baseline="0" b="0" sz="2000" i="0" u="none">
                <a:solidFill>
                  <a:schemeClr val="lt2"/>
                </a:solidFill>
                <a:latin typeface="Palatino Linotype" pitchFamily="18" charset="0"/>
                <a:sym typeface="Palatino Linotype" pitchFamily="18" charset="0"/>
              </a:defRPr>
            </a:lvl5pPr>
          </a:lstStyle>
          <a:p>
            <a:pPr lvl="0">
              <a:lnSpc>
                <a:spcPct val="90000"/>
              </a:lnSpc>
              <a:buFontTx/>
              <a:buNone/>
            </a:pPr>
            <a:r>
              <a:rPr altLang="en-US" sz="2400" lang="ru-RU"/>
              <a:t>	</a:t>
            </a:r>
            <a:r>
              <a:rPr altLang="en-US" sz="2400" lang="en-US"/>
              <a:t>Династия Мин правила с 1368 по 1644 год.	В XV-XVI</a:t>
            </a:r>
            <a:r>
              <a:rPr altLang="en-US" sz="2400" lang="ru-RU"/>
              <a:t> веках Китай переживал экономический подъем: росли города, развивались ремесла и торговля, строились великолепные дворцы, появились мануфактуры.</a:t>
            </a:r>
          </a:p>
        </p:txBody>
      </p:sp>
      <p:pic>
        <p:nvPicPr>
          <p:cNvPr id="2097156" name=""/>
          <p:cNvPicPr>
            <a:picLocks/>
          </p:cNvPicPr>
          <p:nvPr/>
        </p:nvPicPr>
        <p:blipFill>
          <a:blip xmlns:r="http://schemas.openxmlformats.org/officeDocument/2006/relationships" r:embed="rId1"/>
          <a:srcRect l="0" t="0" r="0" b="0"/>
          <a:stretch>
            <a:fillRect/>
          </a:stretch>
        </p:blipFill>
        <p:spPr>
          <a:xfrm rot="0">
            <a:off x="755650" y="1628775"/>
            <a:ext cx="3446462" cy="4752975"/>
          </a:xfrm>
          <a:prstGeom prst="rect"/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1">
  <p:cSld>
    <p:spTree>
      <p:nvGrpSpPr>
        <p:cNvPr id="58" name=""/>
        <p:cNvGrpSpPr/>
        <p:nvPr/>
      </p:nvGrpSpPr>
      <p:grpSpPr>
        <a:xfrm rot="0">
          <a:off x="0" y="0"/>
          <a:ext cx="0" cy="0"/>
          <a:chOff x="0" y="0"/>
          <a:chExt cx="0" cy="0"/>
        </a:xfrm>
      </p:grpSpPr>
      <p:sp>
        <p:nvSpPr>
          <p:cNvPr id="1048673" name=""/>
          <p:cNvSpPr/>
          <p:nvPr>
            <p:ph type="body" sz="full" idx="1"/>
          </p:nvPr>
        </p:nvSpPr>
        <p:spPr>
          <a:xfrm rot="0">
            <a:off x="4572000" y="1600200"/>
            <a:ext cx="4392612" cy="4525962"/>
          </a:xfrm>
          <a:prstGeom prst="rect"/>
          <a:noFill/>
          <a:ln>
            <a:noFill/>
          </a:ln>
        </p:spPr>
        <p:txBody>
          <a:bodyPr anchor="t" bIns="45720" lIns="91440" rIns="91440" tIns="45720" vert="horz"/>
          <a:lstStyle>
            <a:lvl1pPr algn="l" fontAlgn="base" indent="-342900" latinLnBrk="1" marL="342900" rtl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lt2"/>
              </a:buClr>
              <a:buSzPct val="100000"/>
              <a:buFontTx/>
              <a:buChar char="•"/>
              <a:defRPr baseline="0" b="0" sz="3200" i="0" u="none">
                <a:solidFill>
                  <a:schemeClr val="lt2"/>
                </a:solidFill>
                <a:latin typeface="Palatino Linotype" pitchFamily="18" charset="0"/>
                <a:sym typeface="Palatino Linotype" pitchFamily="18" charset="0"/>
              </a:defRPr>
            </a:lvl1pPr>
            <a:lvl2pPr algn="l" fontAlgn="base" indent="-285750" latinLnBrk="1" marL="742950" rtl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lt2"/>
              </a:buClr>
              <a:buSzPct val="100000"/>
              <a:buFontTx/>
              <a:buChar char="–"/>
              <a:defRPr baseline="0" b="0" sz="2800" i="0" u="none">
                <a:solidFill>
                  <a:schemeClr val="lt2"/>
                </a:solidFill>
                <a:latin typeface="Palatino Linotype" pitchFamily="18" charset="0"/>
                <a:sym typeface="Palatino Linotype" pitchFamily="18" charset="0"/>
              </a:defRPr>
            </a:lvl2pPr>
            <a:lvl3pPr algn="l" fontAlgn="base" indent="-228600" latinLnBrk="1" marL="1143000" rtl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lt2"/>
              </a:buClr>
              <a:buSzPct val="100000"/>
              <a:buFontTx/>
              <a:buChar char="•"/>
              <a:defRPr baseline="0" b="0" sz="2400" i="0" u="none">
                <a:solidFill>
                  <a:schemeClr val="lt2"/>
                </a:solidFill>
                <a:latin typeface="Palatino Linotype" pitchFamily="18" charset="0"/>
                <a:sym typeface="Palatino Linotype" pitchFamily="18" charset="0"/>
              </a:defRPr>
            </a:lvl3pPr>
            <a:lvl4pPr algn="l" fontAlgn="base" indent="-228600" latinLnBrk="1" marL="1600200" rtl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lt2"/>
              </a:buClr>
              <a:buSzPct val="100000"/>
              <a:buFontTx/>
              <a:buChar char="–"/>
              <a:defRPr baseline="0" b="0" sz="2000" i="0" u="none">
                <a:solidFill>
                  <a:schemeClr val="lt2"/>
                </a:solidFill>
                <a:latin typeface="Palatino Linotype" pitchFamily="18" charset="0"/>
                <a:sym typeface="Palatino Linotype" pitchFamily="18" charset="0"/>
              </a:defRPr>
            </a:lvl4pPr>
            <a:lvl5pPr algn="l" fontAlgn="base" indent="-228600" latinLnBrk="1" marL="2057400" rtl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lt2"/>
              </a:buClr>
              <a:buSzPct val="100000"/>
              <a:buFontTx/>
              <a:buChar char="»"/>
              <a:defRPr baseline="0" b="0" sz="2000" i="0" u="none">
                <a:solidFill>
                  <a:schemeClr val="lt2"/>
                </a:solidFill>
                <a:latin typeface="Palatino Linotype" pitchFamily="18" charset="0"/>
                <a:sym typeface="Palatino Linotype" pitchFamily="18" charset="0"/>
              </a:defRPr>
            </a:lvl5pPr>
          </a:lstStyle>
          <a:p>
            <a:pPr lvl="0">
              <a:buFontTx/>
              <a:buNone/>
            </a:pPr>
            <a:r>
              <a:rPr altLang="en-US" lang="ru-RU"/>
              <a:t>	</a:t>
            </a:r>
            <a:r>
              <a:rPr altLang="en-US" sz="2400" lang="ru-RU"/>
              <a:t>В соответствии с древними традициями власти очень активно вмешивались в экономические дела. Была сохранена за государством монополия на землю, кроме того, власти контролировали торговлю, производство металлов, предметов первой необходимости соли, чая</a:t>
            </a:r>
          </a:p>
        </p:txBody>
      </p:sp>
      <p:pic>
        <p:nvPicPr>
          <p:cNvPr id="2097157" name=""/>
          <p:cNvPicPr>
            <a:picLocks/>
          </p:cNvPicPr>
          <p:nvPr/>
        </p:nvPicPr>
        <p:blipFill>
          <a:blip xmlns:r="http://schemas.openxmlformats.org/officeDocument/2006/relationships" r:embed="rId1"/>
          <a:srcRect l="0" t="0" r="0" b="0"/>
          <a:stretch>
            <a:fillRect/>
          </a:stretch>
        </p:blipFill>
        <p:spPr>
          <a:xfrm rot="0">
            <a:off x="468312" y="1844675"/>
            <a:ext cx="4391025" cy="2890837"/>
          </a:xfrm>
          <a:prstGeom prst="rect"/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1">
  <p:cSld>
    <p:spTree>
      <p:nvGrpSpPr>
        <p:cNvPr id="59" name=""/>
        <p:cNvGrpSpPr/>
        <p:nvPr/>
      </p:nvGrpSpPr>
      <p:grpSpPr>
        <a:xfrm rot="0">
          <a:off x="0" y="0"/>
          <a:ext cx="0" cy="0"/>
          <a:chOff x="0" y="0"/>
          <a:chExt cx="0" cy="0"/>
        </a:xfrm>
      </p:grpSpPr>
      <p:sp>
        <p:nvSpPr>
          <p:cNvPr id="1048674" name=""/>
          <p:cNvSpPr/>
          <p:nvPr>
            <p:ph type="title" sz="full" idx="0"/>
          </p:nvPr>
        </p:nvSpPr>
        <p:spPr>
          <a:xfrm rot="0">
            <a:off x="457200" y="274637"/>
            <a:ext cx="8229600" cy="1143000"/>
          </a:xfrm>
          <a:prstGeom prst="rect"/>
          <a:noFill/>
          <a:ln>
            <a:noFill/>
          </a:ln>
        </p:spPr>
        <p:txBody>
          <a:bodyPr anchor="t" bIns="45720" lIns="91440" rIns="91440" tIns="45720" vert="horz"/>
          <a:lstStyle>
            <a:lvl1pPr algn="ctr" fontAlgn="base" indent="0" latinLnBrk="1" marL="0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baseline="0" b="0" sz="4400" i="0" u="none">
                <a:solidFill>
                  <a:schemeClr val="lt2"/>
                </a:solidFill>
                <a:latin typeface="Palatino Linotype" pitchFamily="18" charset="0"/>
                <a:sym typeface="Palatino Linotype" pitchFamily="18" charset="0"/>
              </a:defRPr>
            </a:lvl1pPr>
          </a:lstStyle>
          <a:p>
            <a:endParaRPr altLang="en-US" lang="ru-RU"/>
          </a:p>
        </p:txBody>
      </p:sp>
      <p:sp>
        <p:nvSpPr>
          <p:cNvPr id="1048675" name=""/>
          <p:cNvSpPr/>
          <p:nvPr>
            <p:ph type="body" sz="full" idx="1"/>
          </p:nvPr>
        </p:nvSpPr>
        <p:spPr>
          <a:xfrm rot="0">
            <a:off x="4716462" y="1600200"/>
            <a:ext cx="3970337" cy="4525962"/>
          </a:xfrm>
          <a:prstGeom prst="rect"/>
          <a:noFill/>
          <a:ln>
            <a:noFill/>
          </a:ln>
        </p:spPr>
        <p:txBody>
          <a:bodyPr anchor="t" bIns="45720" lIns="91440" rIns="91440" tIns="45720" vert="horz"/>
          <a:lstStyle>
            <a:lvl1pPr algn="l" fontAlgn="base" indent="-342900" latinLnBrk="1" marL="342900" rtl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lt2"/>
              </a:buClr>
              <a:buSzPct val="100000"/>
              <a:buFontTx/>
              <a:buChar char="•"/>
              <a:defRPr baseline="0" b="0" sz="3200" i="0" u="none">
                <a:solidFill>
                  <a:schemeClr val="lt2"/>
                </a:solidFill>
                <a:latin typeface="Palatino Linotype" pitchFamily="18" charset="0"/>
                <a:sym typeface="Palatino Linotype" pitchFamily="18" charset="0"/>
              </a:defRPr>
            </a:lvl1pPr>
            <a:lvl2pPr algn="l" fontAlgn="base" indent="-285750" latinLnBrk="1" marL="742950" rtl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lt2"/>
              </a:buClr>
              <a:buSzPct val="100000"/>
              <a:buFontTx/>
              <a:buChar char="–"/>
              <a:defRPr baseline="0" b="0" sz="2800" i="0" u="none">
                <a:solidFill>
                  <a:schemeClr val="lt2"/>
                </a:solidFill>
                <a:latin typeface="Palatino Linotype" pitchFamily="18" charset="0"/>
                <a:sym typeface="Palatino Linotype" pitchFamily="18" charset="0"/>
              </a:defRPr>
            </a:lvl2pPr>
            <a:lvl3pPr algn="l" fontAlgn="base" indent="-228600" latinLnBrk="1" marL="1143000" rtl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lt2"/>
              </a:buClr>
              <a:buSzPct val="100000"/>
              <a:buFontTx/>
              <a:buChar char="•"/>
              <a:defRPr baseline="0" b="0" sz="2400" i="0" u="none">
                <a:solidFill>
                  <a:schemeClr val="lt2"/>
                </a:solidFill>
                <a:latin typeface="Palatino Linotype" pitchFamily="18" charset="0"/>
                <a:sym typeface="Palatino Linotype" pitchFamily="18" charset="0"/>
              </a:defRPr>
            </a:lvl3pPr>
            <a:lvl4pPr algn="l" fontAlgn="base" indent="-228600" latinLnBrk="1" marL="1600200" rtl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lt2"/>
              </a:buClr>
              <a:buSzPct val="100000"/>
              <a:buFontTx/>
              <a:buChar char="–"/>
              <a:defRPr baseline="0" b="0" sz="2000" i="0" u="none">
                <a:solidFill>
                  <a:schemeClr val="lt2"/>
                </a:solidFill>
                <a:latin typeface="Palatino Linotype" pitchFamily="18" charset="0"/>
                <a:sym typeface="Palatino Linotype" pitchFamily="18" charset="0"/>
              </a:defRPr>
            </a:lvl4pPr>
            <a:lvl5pPr algn="l" fontAlgn="base" indent="-228600" latinLnBrk="1" marL="2057400" rtl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lt2"/>
              </a:buClr>
              <a:buSzPct val="100000"/>
              <a:buFontTx/>
              <a:buChar char="»"/>
              <a:defRPr baseline="0" b="0" sz="2000" i="0" u="none">
                <a:solidFill>
                  <a:schemeClr val="lt2"/>
                </a:solidFill>
                <a:latin typeface="Palatino Linotype" pitchFamily="18" charset="0"/>
                <a:sym typeface="Palatino Linotype" pitchFamily="18" charset="0"/>
              </a:defRPr>
            </a:lvl5pPr>
          </a:lstStyle>
          <a:p>
            <a:pPr lvl="0">
              <a:lnSpc>
                <a:spcPct val="100000"/>
              </a:lnSpc>
              <a:buFontTx/>
              <a:buNone/>
            </a:pPr>
            <a:r>
              <a:rPr altLang="en-US" sz="2000" lang="ru-RU"/>
              <a:t>	Император в Китае был единственным господином для всех. Чиновники были очень образованными людьми. По результатам экзаменов они получали продвижение по службе. Если становилось известно о взяточничестве, то император мог приказать провинившемуся покончить с собой.</a:t>
            </a:r>
          </a:p>
        </p:txBody>
      </p:sp>
      <p:pic>
        <p:nvPicPr>
          <p:cNvPr id="2097158" name=""/>
          <p:cNvPicPr>
            <a:picLocks/>
          </p:cNvPicPr>
          <p:nvPr/>
        </p:nvPicPr>
        <p:blipFill>
          <a:blip xmlns:r="http://schemas.openxmlformats.org/officeDocument/2006/relationships" r:embed="rId1"/>
          <a:srcRect l="0" t="0" r="0" b="0"/>
          <a:stretch>
            <a:fillRect/>
          </a:stretch>
        </p:blipFill>
        <p:spPr>
          <a:xfrm rot="0">
            <a:off x="1403350" y="1628775"/>
            <a:ext cx="2855912" cy="4868862"/>
          </a:xfrm>
          <a:prstGeom prst="rect"/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1">
  <p:cSld>
    <p:spTree>
      <p:nvGrpSpPr>
        <p:cNvPr id="60" name=""/>
        <p:cNvGrpSpPr/>
        <p:nvPr/>
      </p:nvGrpSpPr>
      <p:grpSpPr>
        <a:xfrm rot="0">
          <a:off x="0" y="0"/>
          <a:ext cx="0" cy="0"/>
          <a:chOff x="0" y="0"/>
          <a:chExt cx="0" cy="0"/>
        </a:xfrm>
      </p:grpSpPr>
      <p:sp>
        <p:nvSpPr>
          <p:cNvPr id="1048676" name=""/>
          <p:cNvSpPr/>
          <p:nvPr>
            <p:ph type="title" sz="full" idx="0"/>
          </p:nvPr>
        </p:nvSpPr>
        <p:spPr>
          <a:xfrm rot="0">
            <a:off x="457200" y="274637"/>
            <a:ext cx="8229600" cy="1143000"/>
          </a:xfrm>
          <a:prstGeom prst="rect"/>
          <a:noFill/>
          <a:ln>
            <a:noFill/>
          </a:ln>
        </p:spPr>
        <p:txBody>
          <a:bodyPr anchor="ctr" bIns="45720" lIns="91440" rIns="91440" tIns="45720" vert="horz"/>
          <a:lstStyle>
            <a:lvl1pPr algn="ctr" fontAlgn="base" indent="0" latinLnBrk="1" marL="0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baseline="0" b="0" sz="4400" i="0" u="none">
                <a:solidFill>
                  <a:schemeClr val="lt2"/>
                </a:solidFill>
                <a:latin typeface="Palatino Linotype" pitchFamily="18" charset="0"/>
                <a:sym typeface="Palatino Linotype" pitchFamily="18" charset="0"/>
              </a:defRPr>
            </a:lvl1pPr>
          </a:lstStyle>
          <a:p>
            <a:pPr lvl="0"/>
            <a:r>
              <a:rPr altLang="en-US" lang="ru-RU"/>
              <a:t> </a:t>
            </a:r>
            <a:r>
              <a:rPr altLang="en-US" lang="ru-RU"/>
              <a:t>Период династии Цин</a:t>
            </a:r>
          </a:p>
        </p:txBody>
      </p:sp>
      <p:sp>
        <p:nvSpPr>
          <p:cNvPr id="1048677" name=""/>
          <p:cNvSpPr/>
          <p:nvPr>
            <p:ph type="body" sz="full" idx="1"/>
          </p:nvPr>
        </p:nvSpPr>
        <p:spPr>
          <a:xfrm rot="0">
            <a:off x="4716462" y="1600200"/>
            <a:ext cx="3970337" cy="4525962"/>
          </a:xfrm>
          <a:prstGeom prst="rect"/>
          <a:noFill/>
          <a:ln>
            <a:noFill/>
          </a:ln>
        </p:spPr>
        <p:txBody>
          <a:bodyPr anchor="t" bIns="45720" lIns="91440" rIns="91440" tIns="45720" vert="horz"/>
          <a:lstStyle>
            <a:lvl1pPr algn="l" fontAlgn="base" indent="-342900" latinLnBrk="1" marL="342900" rtl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lt2"/>
              </a:buClr>
              <a:buSzPct val="100000"/>
              <a:buFontTx/>
              <a:buChar char="•"/>
              <a:defRPr baseline="0" b="0" sz="3200" i="0" u="none">
                <a:solidFill>
                  <a:schemeClr val="lt2"/>
                </a:solidFill>
                <a:latin typeface="Palatino Linotype" pitchFamily="18" charset="0"/>
                <a:sym typeface="Palatino Linotype" pitchFamily="18" charset="0"/>
              </a:defRPr>
            </a:lvl1pPr>
            <a:lvl2pPr algn="l" fontAlgn="base" indent="-285750" latinLnBrk="1" marL="742950" rtl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lt2"/>
              </a:buClr>
              <a:buSzPct val="100000"/>
              <a:buFontTx/>
              <a:buChar char="–"/>
              <a:defRPr baseline="0" b="0" sz="2800" i="0" u="none">
                <a:solidFill>
                  <a:schemeClr val="lt2"/>
                </a:solidFill>
                <a:latin typeface="Palatino Linotype" pitchFamily="18" charset="0"/>
                <a:sym typeface="Palatino Linotype" pitchFamily="18" charset="0"/>
              </a:defRPr>
            </a:lvl2pPr>
            <a:lvl3pPr algn="l" fontAlgn="base" indent="-228600" latinLnBrk="1" marL="1143000" rtl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lt2"/>
              </a:buClr>
              <a:buSzPct val="100000"/>
              <a:buFontTx/>
              <a:buChar char="•"/>
              <a:defRPr baseline="0" b="0" sz="2400" i="0" u="none">
                <a:solidFill>
                  <a:schemeClr val="lt2"/>
                </a:solidFill>
                <a:latin typeface="Palatino Linotype" pitchFamily="18" charset="0"/>
                <a:sym typeface="Palatino Linotype" pitchFamily="18" charset="0"/>
              </a:defRPr>
            </a:lvl3pPr>
            <a:lvl4pPr algn="l" fontAlgn="base" indent="-228600" latinLnBrk="1" marL="1600200" rtl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lt2"/>
              </a:buClr>
              <a:buSzPct val="100000"/>
              <a:buFontTx/>
              <a:buChar char="–"/>
              <a:defRPr baseline="0" b="0" sz="2000" i="0" u="none">
                <a:solidFill>
                  <a:schemeClr val="lt2"/>
                </a:solidFill>
                <a:latin typeface="Palatino Linotype" pitchFamily="18" charset="0"/>
                <a:sym typeface="Palatino Linotype" pitchFamily="18" charset="0"/>
              </a:defRPr>
            </a:lvl4pPr>
            <a:lvl5pPr algn="l" fontAlgn="base" indent="-228600" latinLnBrk="1" marL="2057400" rtl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lt2"/>
              </a:buClr>
              <a:buSzPct val="100000"/>
              <a:buFontTx/>
              <a:buChar char="»"/>
              <a:defRPr baseline="0" b="0" sz="2000" i="0" u="none">
                <a:solidFill>
                  <a:schemeClr val="lt2"/>
                </a:solidFill>
                <a:latin typeface="Palatino Linotype" pitchFamily="18" charset="0"/>
                <a:sym typeface="Palatino Linotype" pitchFamily="18" charset="0"/>
              </a:defRPr>
            </a:lvl5pPr>
          </a:lstStyle>
          <a:p>
            <a:pPr lvl="0">
              <a:lnSpc>
                <a:spcPct val="100000"/>
              </a:lnSpc>
              <a:buFontTx/>
              <a:buNone/>
            </a:pPr>
            <a:r>
              <a:rPr altLang="en-US" sz="1800" lang="ru-RU"/>
              <a:t>		Государство захватили воинственные маньчжуры, которые основали династию </a:t>
            </a:r>
            <a:r>
              <a:rPr altLang="en-US" sz="1800" lang="ru-RU"/>
              <a:t>Цин</a:t>
            </a:r>
            <a:r>
              <a:rPr altLang="en-US" sz="1800" lang="ru-RU"/>
              <a:t> (1644-1911).</a:t>
            </a:r>
          </a:p>
          <a:p>
            <a:pPr lvl="0">
              <a:lnSpc>
                <a:spcPct val="100000"/>
              </a:lnSpc>
              <a:buFontTx/>
              <a:buNone/>
            </a:pPr>
            <a:r>
              <a:rPr altLang="en-US" sz="1800" lang="ru-RU"/>
              <a:t>		Вскоре маньчжуры растворились среди китайского населения, но продолжали оставаться чужаками.</a:t>
            </a:r>
          </a:p>
          <a:p>
            <a:pPr lvl="0">
              <a:lnSpc>
                <a:spcPct val="100000"/>
              </a:lnSpc>
              <a:buFontTx/>
              <a:buNone/>
            </a:pPr>
            <a:r>
              <a:rPr altLang="en-US" sz="1800" lang="ru-RU"/>
              <a:t>		В 1724 году всех христианских проповедников изгнали из страны, а церкви разрушили. В 1758 году Китай окончательно закрыл двери для европейцев.</a:t>
            </a:r>
          </a:p>
        </p:txBody>
      </p:sp>
      <p:pic>
        <p:nvPicPr>
          <p:cNvPr id="2097159" name=""/>
          <p:cNvPicPr>
            <a:picLocks/>
          </p:cNvPicPr>
          <p:nvPr/>
        </p:nvPicPr>
        <p:blipFill>
          <a:blip xmlns:r="http://schemas.openxmlformats.org/officeDocument/2006/relationships" r:embed="rId1"/>
          <a:srcRect l="0" t="14218" r="0" b="7813"/>
          <a:stretch>
            <a:fillRect/>
          </a:stretch>
        </p:blipFill>
        <p:spPr>
          <a:xfrm rot="0">
            <a:off x="611187" y="1628775"/>
            <a:ext cx="4064000" cy="4752975"/>
          </a:xfrm>
          <a:prstGeom prst="rect"/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1">
  <p:cSld>
    <p:spTree>
      <p:nvGrpSpPr>
        <p:cNvPr id="61" name=""/>
        <p:cNvGrpSpPr/>
        <p:nvPr/>
      </p:nvGrpSpPr>
      <p:grpSpPr>
        <a:xfrm rot="0">
          <a:off x="0" y="0"/>
          <a:ext cx="0" cy="0"/>
          <a:chOff x="0" y="0"/>
          <a:chExt cx="0" cy="0"/>
        </a:xfrm>
      </p:grpSpPr>
      <p:sp>
        <p:nvSpPr>
          <p:cNvPr id="1048678" name=""/>
          <p:cNvSpPr/>
          <p:nvPr>
            <p:ph type="title" sz="full" idx="0"/>
          </p:nvPr>
        </p:nvSpPr>
        <p:spPr>
          <a:xfrm rot="0">
            <a:off x="457200" y="274637"/>
            <a:ext cx="8229600" cy="1143000"/>
          </a:xfrm>
          <a:prstGeom prst="rect"/>
          <a:noFill/>
          <a:ln>
            <a:noFill/>
          </a:ln>
        </p:spPr>
        <p:txBody>
          <a:bodyPr anchor="ctr" bIns="45720" lIns="91440" rIns="91440" tIns="45720" vert="horz"/>
          <a:lstStyle>
            <a:lvl1pPr algn="ctr" fontAlgn="base" indent="0" latinLnBrk="1" marL="0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baseline="0" b="0" sz="4400" i="0" u="none">
                <a:solidFill>
                  <a:schemeClr val="lt2"/>
                </a:solidFill>
                <a:latin typeface="Palatino Linotype" pitchFamily="18" charset="0"/>
                <a:sym typeface="Palatino Linotype" pitchFamily="18" charset="0"/>
              </a:defRPr>
            </a:lvl1pPr>
          </a:lstStyle>
          <a:p>
            <a:pPr lvl="0"/>
            <a:r>
              <a:rPr altLang="en-US" lang="ru-RU"/>
              <a:t> </a:t>
            </a:r>
            <a:r>
              <a:rPr altLang="en-US" lang="ru-RU"/>
              <a:t>Искусство минского и цинского</a:t>
            </a:r>
            <a:r>
              <a:rPr altLang="en-US" lang="ru-RU"/>
              <a:t> Китая</a:t>
            </a:r>
          </a:p>
        </p:txBody>
      </p:sp>
      <p:sp>
        <p:nvSpPr>
          <p:cNvPr id="1048679" name=""/>
          <p:cNvSpPr/>
          <p:nvPr>
            <p:ph type="body" sz="full" idx="1"/>
          </p:nvPr>
        </p:nvSpPr>
        <p:spPr>
          <a:xfrm rot="0">
            <a:off x="4572000" y="1600200"/>
            <a:ext cx="4114800" cy="4525962"/>
          </a:xfrm>
          <a:prstGeom prst="rect"/>
          <a:noFill/>
          <a:ln>
            <a:noFill/>
          </a:ln>
        </p:spPr>
        <p:txBody>
          <a:bodyPr anchor="t" bIns="45720" lIns="91440" rIns="91440" tIns="45720" vert="horz"/>
          <a:lstStyle>
            <a:lvl1pPr algn="l" fontAlgn="base" indent="-342900" latinLnBrk="1" marL="342900" rtl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lt2"/>
              </a:buClr>
              <a:buSzPct val="100000"/>
              <a:buFontTx/>
              <a:buChar char="•"/>
              <a:defRPr baseline="0" b="0" sz="3200" i="0" u="none">
                <a:solidFill>
                  <a:schemeClr val="lt2"/>
                </a:solidFill>
                <a:latin typeface="Palatino Linotype" pitchFamily="18" charset="0"/>
                <a:sym typeface="Palatino Linotype" pitchFamily="18" charset="0"/>
              </a:defRPr>
            </a:lvl1pPr>
            <a:lvl2pPr algn="l" fontAlgn="base" indent="-285750" latinLnBrk="1" marL="742950" rtl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lt2"/>
              </a:buClr>
              <a:buSzPct val="100000"/>
              <a:buFontTx/>
              <a:buChar char="–"/>
              <a:defRPr baseline="0" b="0" sz="2800" i="0" u="none">
                <a:solidFill>
                  <a:schemeClr val="lt2"/>
                </a:solidFill>
                <a:latin typeface="Palatino Linotype" pitchFamily="18" charset="0"/>
                <a:sym typeface="Palatino Linotype" pitchFamily="18" charset="0"/>
              </a:defRPr>
            </a:lvl2pPr>
            <a:lvl3pPr algn="l" fontAlgn="base" indent="-228600" latinLnBrk="1" marL="1143000" rtl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lt2"/>
              </a:buClr>
              <a:buSzPct val="100000"/>
              <a:buFontTx/>
              <a:buChar char="•"/>
              <a:defRPr baseline="0" b="0" sz="2400" i="0" u="none">
                <a:solidFill>
                  <a:schemeClr val="lt2"/>
                </a:solidFill>
                <a:latin typeface="Palatino Linotype" pitchFamily="18" charset="0"/>
                <a:sym typeface="Palatino Linotype" pitchFamily="18" charset="0"/>
              </a:defRPr>
            </a:lvl3pPr>
            <a:lvl4pPr algn="l" fontAlgn="base" indent="-228600" latinLnBrk="1" marL="1600200" rtl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lt2"/>
              </a:buClr>
              <a:buSzPct val="100000"/>
              <a:buFontTx/>
              <a:buChar char="–"/>
              <a:defRPr baseline="0" b="0" sz="2000" i="0" u="none">
                <a:solidFill>
                  <a:schemeClr val="lt2"/>
                </a:solidFill>
                <a:latin typeface="Palatino Linotype" pitchFamily="18" charset="0"/>
                <a:sym typeface="Palatino Linotype" pitchFamily="18" charset="0"/>
              </a:defRPr>
            </a:lvl4pPr>
            <a:lvl5pPr algn="l" fontAlgn="base" indent="-228600" latinLnBrk="1" marL="2057400" rtl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lt2"/>
              </a:buClr>
              <a:buSzPct val="100000"/>
              <a:buFontTx/>
              <a:buChar char="»"/>
              <a:defRPr baseline="0" b="0" sz="2000" i="0" u="none">
                <a:solidFill>
                  <a:schemeClr val="lt2"/>
                </a:solidFill>
                <a:latin typeface="Palatino Linotype" pitchFamily="18" charset="0"/>
                <a:sym typeface="Palatino Linotype" pitchFamily="18" charset="0"/>
              </a:defRPr>
            </a:lvl5pPr>
          </a:lstStyle>
          <a:p>
            <a:pPr lvl="0">
              <a:buFontTx/>
              <a:buNone/>
            </a:pPr>
            <a:r>
              <a:rPr altLang="en-US" lang="ru-RU"/>
              <a:t>	</a:t>
            </a:r>
            <a:r>
              <a:rPr altLang="en-US" sz="2400" lang="ru-RU"/>
              <a:t>В минском и цинском</a:t>
            </a:r>
            <a:r>
              <a:rPr altLang="en-US" sz="2400" lang="ru-RU"/>
              <a:t> Китае расцветали многочисленные искусства – живопись по бумаге, щелку, стеклу; изготовление фарфора, изделия из лака, перегородчатых эмалей, резьба по камню.</a:t>
            </a:r>
          </a:p>
        </p:txBody>
      </p:sp>
      <p:pic>
        <p:nvPicPr>
          <p:cNvPr id="2097160" name=""/>
          <p:cNvPicPr>
            <a:picLocks/>
          </p:cNvPicPr>
          <p:nvPr/>
        </p:nvPicPr>
        <p:blipFill>
          <a:blip xmlns:r="http://schemas.openxmlformats.org/officeDocument/2006/relationships" r:embed="rId1"/>
          <a:srcRect l="0" t="0" r="0" b="0"/>
          <a:stretch>
            <a:fillRect/>
          </a:stretch>
        </p:blipFill>
        <p:spPr>
          <a:xfrm rot="0">
            <a:off x="900112" y="1628775"/>
            <a:ext cx="2908300" cy="4868862"/>
          </a:xfrm>
          <a:prstGeom prst="rect"/>
          <a:noFill/>
          <a:ln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1">
  <p:cSld>
    <p:spTree>
      <p:nvGrpSpPr>
        <p:cNvPr id="62" name=""/>
        <p:cNvGrpSpPr/>
        <p:nvPr/>
      </p:nvGrpSpPr>
      <p:grpSpPr>
        <a:xfrm rot="0">
          <a:off x="0" y="0"/>
          <a:ext cx="0" cy="0"/>
          <a:chOff x="0" y="0"/>
          <a:chExt cx="0" cy="0"/>
        </a:xfrm>
      </p:grpSpPr>
      <p:sp>
        <p:nvSpPr>
          <p:cNvPr id="1048680" name=""/>
          <p:cNvSpPr/>
          <p:nvPr>
            <p:ph type="title" sz="full" idx="0"/>
          </p:nvPr>
        </p:nvSpPr>
        <p:spPr>
          <a:xfrm rot="0">
            <a:off x="457200" y="274637"/>
            <a:ext cx="8229600" cy="1143000"/>
          </a:xfrm>
          <a:prstGeom prst="rect"/>
          <a:noFill/>
          <a:ln>
            <a:noFill/>
          </a:ln>
        </p:spPr>
        <p:txBody>
          <a:bodyPr anchor="ctr" bIns="45720" lIns="91440" rIns="91440" tIns="45720" vert="horz"/>
          <a:lstStyle>
            <a:lvl1pPr algn="ctr" fontAlgn="base" indent="0" latinLnBrk="1" marL="0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baseline="0" b="0" sz="4400" i="0" u="none">
                <a:solidFill>
                  <a:schemeClr val="lt2"/>
                </a:solidFill>
                <a:latin typeface="Palatino Linotype" pitchFamily="18" charset="0"/>
                <a:sym typeface="Palatino Linotype" pitchFamily="18" charset="0"/>
              </a:defRPr>
            </a:lvl1pPr>
          </a:lstStyle>
          <a:p>
            <a:pPr lvl="0"/>
            <a:r>
              <a:rPr altLang="en-US" lang="ru-RU"/>
              <a:t>Япония при </a:t>
            </a:r>
            <a:r>
              <a:rPr altLang="en-US" lang="ru-RU"/>
              <a:t>сёгунах</a:t>
            </a:r>
            <a:r>
              <a:rPr altLang="en-US" lang="ru-RU"/>
              <a:t> </a:t>
            </a:r>
            <a:r>
              <a:rPr altLang="en-US" lang="ru-RU"/>
              <a:t>Токугава</a:t>
            </a:r>
          </a:p>
        </p:txBody>
      </p:sp>
      <p:sp>
        <p:nvSpPr>
          <p:cNvPr id="1048681" name=""/>
          <p:cNvSpPr/>
          <p:nvPr>
            <p:ph type="body" sz="full" idx="1"/>
          </p:nvPr>
        </p:nvSpPr>
        <p:spPr>
          <a:xfrm rot="0">
            <a:off x="3995737" y="1600200"/>
            <a:ext cx="4691062" cy="4525962"/>
          </a:xfrm>
          <a:prstGeom prst="rect"/>
          <a:noFill/>
          <a:ln>
            <a:noFill/>
          </a:ln>
        </p:spPr>
        <p:txBody>
          <a:bodyPr anchor="t" bIns="45720" lIns="91440" rIns="91440" tIns="45720" vert="horz"/>
          <a:lstStyle>
            <a:lvl1pPr algn="l" fontAlgn="base" indent="-342900" latinLnBrk="1" marL="342900" rtl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lt2"/>
              </a:buClr>
              <a:buSzPct val="100000"/>
              <a:buFontTx/>
              <a:buChar char="•"/>
              <a:defRPr baseline="0" b="0" sz="3200" i="0" u="none">
                <a:solidFill>
                  <a:schemeClr val="lt2"/>
                </a:solidFill>
                <a:latin typeface="Palatino Linotype" pitchFamily="18" charset="0"/>
                <a:sym typeface="Palatino Linotype" pitchFamily="18" charset="0"/>
              </a:defRPr>
            </a:lvl1pPr>
            <a:lvl2pPr algn="l" fontAlgn="base" indent="-285750" latinLnBrk="1" marL="742950" rtl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lt2"/>
              </a:buClr>
              <a:buSzPct val="100000"/>
              <a:buFontTx/>
              <a:buChar char="–"/>
              <a:defRPr baseline="0" b="0" sz="2800" i="0" u="none">
                <a:solidFill>
                  <a:schemeClr val="lt2"/>
                </a:solidFill>
                <a:latin typeface="Palatino Linotype" pitchFamily="18" charset="0"/>
                <a:sym typeface="Palatino Linotype" pitchFamily="18" charset="0"/>
              </a:defRPr>
            </a:lvl2pPr>
            <a:lvl3pPr algn="l" fontAlgn="base" indent="-228600" latinLnBrk="1" marL="1143000" rtl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lt2"/>
              </a:buClr>
              <a:buSzPct val="100000"/>
              <a:buFontTx/>
              <a:buChar char="•"/>
              <a:defRPr baseline="0" b="0" sz="2400" i="0" u="none">
                <a:solidFill>
                  <a:schemeClr val="lt2"/>
                </a:solidFill>
                <a:latin typeface="Palatino Linotype" pitchFamily="18" charset="0"/>
                <a:sym typeface="Palatino Linotype" pitchFamily="18" charset="0"/>
              </a:defRPr>
            </a:lvl3pPr>
            <a:lvl4pPr algn="l" fontAlgn="base" indent="-228600" latinLnBrk="1" marL="1600200" rtl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lt2"/>
              </a:buClr>
              <a:buSzPct val="100000"/>
              <a:buFontTx/>
              <a:buChar char="–"/>
              <a:defRPr baseline="0" b="0" sz="2000" i="0" u="none">
                <a:solidFill>
                  <a:schemeClr val="lt2"/>
                </a:solidFill>
                <a:latin typeface="Palatino Linotype" pitchFamily="18" charset="0"/>
                <a:sym typeface="Palatino Linotype" pitchFamily="18" charset="0"/>
              </a:defRPr>
            </a:lvl4pPr>
            <a:lvl5pPr algn="l" fontAlgn="base" indent="-228600" latinLnBrk="1" marL="2057400" rtl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lt2"/>
              </a:buClr>
              <a:buSzPct val="100000"/>
              <a:buFontTx/>
              <a:buChar char="»"/>
              <a:defRPr baseline="0" b="0" sz="2000" i="0" u="none">
                <a:solidFill>
                  <a:schemeClr val="lt2"/>
                </a:solidFill>
                <a:latin typeface="Palatino Linotype" pitchFamily="18" charset="0"/>
                <a:sym typeface="Palatino Linotype" pitchFamily="18" charset="0"/>
              </a:defRPr>
            </a:lvl5pPr>
          </a:lstStyle>
          <a:p>
            <a:pPr lvl="0">
              <a:buFontTx/>
              <a:buNone/>
            </a:pPr>
            <a:r>
              <a:rPr altLang="en-US" sz="2400" lang="ru-RU"/>
              <a:t>		На протяжении </a:t>
            </a:r>
            <a:r>
              <a:rPr altLang="en-US" sz="2400" lang="en-US"/>
              <a:t>XVI</a:t>
            </a:r>
            <a:r>
              <a:rPr altLang="en-US" sz="2400" lang="ru-RU"/>
              <a:t> века Японию раздирала борьба феодальных кланов, которая привела к распаду государства. Объединить ее смог Току Гава, провозгласив себя </a:t>
            </a:r>
            <a:r>
              <a:rPr altLang="en-US" sz="2400" lang="ru-RU"/>
              <a:t>сегуном</a:t>
            </a:r>
            <a:r>
              <a:rPr altLang="en-US" sz="2400" lang="ru-RU"/>
              <a:t>.</a:t>
            </a:r>
          </a:p>
          <a:p>
            <a:pPr lvl="0">
              <a:buFontTx/>
              <a:buNone/>
            </a:pPr>
            <a:r>
              <a:rPr altLang="en-US" sz="2400" lang="ru-RU"/>
              <a:t>		Он запретил вести частные междоусобные войны, заставил подчиниться единому государственному законодательству.</a:t>
            </a:r>
          </a:p>
        </p:txBody>
      </p:sp>
      <p:pic>
        <p:nvPicPr>
          <p:cNvPr id="2097161" name=""/>
          <p:cNvPicPr>
            <a:picLocks/>
          </p:cNvPicPr>
          <p:nvPr/>
        </p:nvPicPr>
        <p:blipFill>
          <a:blip xmlns:r="http://schemas.openxmlformats.org/officeDocument/2006/relationships" r:embed="rId1"/>
          <a:srcRect l="0" t="0" r="0" b="0"/>
          <a:stretch>
            <a:fillRect/>
          </a:stretch>
        </p:blipFill>
        <p:spPr>
          <a:xfrm rot="0">
            <a:off x="395287" y="1341437"/>
            <a:ext cx="3810000" cy="4800600"/>
          </a:xfrm>
          <a:prstGeom prst="rect"/>
          <a:noFill/>
          <a:ln>
            <a:noFill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1">
  <p:cSld>
    <p:spTree>
      <p:nvGrpSpPr>
        <p:cNvPr id="63" name=""/>
        <p:cNvGrpSpPr/>
        <p:nvPr/>
      </p:nvGrpSpPr>
      <p:grpSpPr>
        <a:xfrm rot="0">
          <a:off x="0" y="0"/>
          <a:ext cx="0" cy="0"/>
          <a:chOff x="0" y="0"/>
          <a:chExt cx="0" cy="0"/>
        </a:xfrm>
      </p:grpSpPr>
      <p:sp>
        <p:nvSpPr>
          <p:cNvPr id="1048682" name=""/>
          <p:cNvSpPr/>
          <p:nvPr>
            <p:ph type="body" sz="full" idx="1"/>
          </p:nvPr>
        </p:nvSpPr>
        <p:spPr>
          <a:xfrm rot="0">
            <a:off x="4572000" y="1600200"/>
            <a:ext cx="4114800" cy="4525962"/>
          </a:xfrm>
          <a:prstGeom prst="rect"/>
          <a:noFill/>
          <a:ln>
            <a:noFill/>
          </a:ln>
        </p:spPr>
        <p:txBody>
          <a:bodyPr anchor="t" bIns="45720" lIns="91440" rIns="91440" tIns="45720" vert="horz"/>
          <a:lstStyle>
            <a:lvl1pPr algn="l" fontAlgn="base" indent="-342900" latinLnBrk="1" marL="342900" rtl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lt2"/>
              </a:buClr>
              <a:buSzPct val="100000"/>
              <a:buFontTx/>
              <a:buChar char="•"/>
              <a:defRPr baseline="0" b="0" sz="3200" i="0" u="none">
                <a:solidFill>
                  <a:schemeClr val="lt2"/>
                </a:solidFill>
                <a:latin typeface="Palatino Linotype" pitchFamily="18" charset="0"/>
                <a:sym typeface="Palatino Linotype" pitchFamily="18" charset="0"/>
              </a:defRPr>
            </a:lvl1pPr>
            <a:lvl2pPr algn="l" fontAlgn="base" indent="-285750" latinLnBrk="1" marL="742950" rtl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lt2"/>
              </a:buClr>
              <a:buSzPct val="100000"/>
              <a:buFontTx/>
              <a:buChar char="–"/>
              <a:defRPr baseline="0" b="0" sz="2800" i="0" u="none">
                <a:solidFill>
                  <a:schemeClr val="lt2"/>
                </a:solidFill>
                <a:latin typeface="Palatino Linotype" pitchFamily="18" charset="0"/>
                <a:sym typeface="Palatino Linotype" pitchFamily="18" charset="0"/>
              </a:defRPr>
            </a:lvl2pPr>
            <a:lvl3pPr algn="l" fontAlgn="base" indent="-228600" latinLnBrk="1" marL="1143000" rtl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lt2"/>
              </a:buClr>
              <a:buSzPct val="100000"/>
              <a:buFontTx/>
              <a:buChar char="•"/>
              <a:defRPr baseline="0" b="0" sz="2400" i="0" u="none">
                <a:solidFill>
                  <a:schemeClr val="lt2"/>
                </a:solidFill>
                <a:latin typeface="Palatino Linotype" pitchFamily="18" charset="0"/>
                <a:sym typeface="Palatino Linotype" pitchFamily="18" charset="0"/>
              </a:defRPr>
            </a:lvl3pPr>
            <a:lvl4pPr algn="l" fontAlgn="base" indent="-228600" latinLnBrk="1" marL="1600200" rtl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lt2"/>
              </a:buClr>
              <a:buSzPct val="100000"/>
              <a:buFontTx/>
              <a:buChar char="–"/>
              <a:defRPr baseline="0" b="0" sz="2000" i="0" u="none">
                <a:solidFill>
                  <a:schemeClr val="lt2"/>
                </a:solidFill>
                <a:latin typeface="Palatino Linotype" pitchFamily="18" charset="0"/>
                <a:sym typeface="Palatino Linotype" pitchFamily="18" charset="0"/>
              </a:defRPr>
            </a:lvl4pPr>
            <a:lvl5pPr algn="l" fontAlgn="base" indent="-228600" latinLnBrk="1" marL="2057400" rtl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lt2"/>
              </a:buClr>
              <a:buSzPct val="100000"/>
              <a:buFontTx/>
              <a:buChar char="»"/>
              <a:defRPr baseline="0" b="0" sz="2000" i="0" u="none">
                <a:solidFill>
                  <a:schemeClr val="lt2"/>
                </a:solidFill>
                <a:latin typeface="Palatino Linotype" pitchFamily="18" charset="0"/>
                <a:sym typeface="Palatino Linotype" pitchFamily="18" charset="0"/>
              </a:defRPr>
            </a:lvl5pPr>
          </a:lstStyle>
          <a:p>
            <a:pPr lvl="0">
              <a:lnSpc>
                <a:spcPct val="80000"/>
              </a:lnSpc>
              <a:buFontTx/>
              <a:buNone/>
            </a:pPr>
            <a:r>
              <a:rPr altLang="en-US" sz="2000" lang="ru-RU"/>
              <a:t>		В 30-е годы </a:t>
            </a:r>
            <a:r>
              <a:rPr altLang="en-US" sz="2000" lang="en-US"/>
              <a:t>XVII</a:t>
            </a:r>
            <a:r>
              <a:rPr altLang="en-US" sz="2000" lang="ru-RU"/>
              <a:t> века </a:t>
            </a:r>
            <a:r>
              <a:rPr altLang="en-US" sz="2000" lang="ru-RU"/>
              <a:t>Токугава</a:t>
            </a:r>
            <a:r>
              <a:rPr altLang="en-US" sz="2000" lang="ru-RU"/>
              <a:t>  закрыл страну для иноземцев и изгнал христианских миссионеров. Исключением были голландцы, которые привозили сюда европейские книги.</a:t>
            </a:r>
          </a:p>
          <a:p>
            <a:pPr lvl="0">
              <a:lnSpc>
                <a:spcPct val="80000"/>
              </a:lnSpc>
              <a:buFontTx/>
              <a:buNone/>
            </a:pPr>
            <a:r>
              <a:rPr altLang="en-US" sz="2000" lang="ru-RU"/>
              <a:t>		Япония – редкий для Дальнего Востока пример страны, которая свято чтила традиции и в то же время активно осмысляло все новое, что могла с пользой заимствовать у других.</a:t>
            </a:r>
          </a:p>
        </p:txBody>
      </p:sp>
      <p:pic>
        <p:nvPicPr>
          <p:cNvPr id="2097162" name=""/>
          <p:cNvPicPr>
            <a:picLocks/>
          </p:cNvPicPr>
          <p:nvPr/>
        </p:nvPicPr>
        <p:blipFill>
          <a:blip xmlns:r="http://schemas.openxmlformats.org/officeDocument/2006/relationships" r:embed="rId1"/>
          <a:srcRect l="0" t="0" r="0" b="0"/>
          <a:stretch>
            <a:fillRect/>
          </a:stretch>
        </p:blipFill>
        <p:spPr>
          <a:xfrm rot="0">
            <a:off x="179387" y="1844675"/>
            <a:ext cx="4679950" cy="3514725"/>
          </a:xfrm>
          <a:prstGeom prst="rect"/>
          <a:noFill/>
          <a:ln>
            <a:noFill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1">
  <p:cSld>
    <p:spTree>
      <p:nvGrpSpPr>
        <p:cNvPr id="64" name=""/>
        <p:cNvGrpSpPr/>
        <p:nvPr/>
      </p:nvGrpSpPr>
      <p:grpSpPr>
        <a:xfrm rot="0">
          <a:off x="0" y="0"/>
          <a:ext cx="0" cy="0"/>
          <a:chOff x="0" y="0"/>
          <a:chExt cx="0" cy="0"/>
        </a:xfrm>
      </p:grpSpPr>
      <p:sp>
        <p:nvSpPr>
          <p:cNvPr id="1048683" name=""/>
          <p:cNvSpPr/>
          <p:nvPr>
            <p:ph type="title" sz="full" idx="0"/>
          </p:nvPr>
        </p:nvSpPr>
        <p:spPr>
          <a:xfrm rot="0">
            <a:off x="457200" y="274637"/>
            <a:ext cx="8229600" cy="1143000"/>
          </a:xfrm>
          <a:prstGeom prst="rect"/>
          <a:noFill/>
          <a:ln>
            <a:noFill/>
          </a:ln>
        </p:spPr>
        <p:txBody>
          <a:bodyPr anchor="t" bIns="45720" lIns="91440" rIns="91440" tIns="45720" vert="horz"/>
          <a:lstStyle>
            <a:lvl1pPr algn="ctr" fontAlgn="base" indent="0" latinLnBrk="1" marL="0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baseline="0" b="0" sz="4400" i="0" u="none">
                <a:solidFill>
                  <a:schemeClr val="lt2"/>
                </a:solidFill>
                <a:latin typeface="Palatino Linotype" pitchFamily="18" charset="0"/>
                <a:sym typeface="Palatino Linotype" pitchFamily="18" charset="0"/>
              </a:defRPr>
            </a:lvl1pPr>
          </a:lstStyle>
          <a:p>
            <a:pPr lvl="0"/>
            <a:r>
              <a:rPr altLang="en-US" sz="2800" lang="ru-RU"/>
              <a:t>Традиционные искусства Японии</a:t>
            </a:r>
          </a:p>
        </p:txBody>
      </p:sp>
      <p:sp>
        <p:nvSpPr>
          <p:cNvPr id="1048684" name=""/>
          <p:cNvSpPr/>
          <p:nvPr>
            <p:ph type="body" sz="full" idx="1"/>
          </p:nvPr>
        </p:nvSpPr>
        <p:spPr>
          <a:xfrm rot="0">
            <a:off x="4500562" y="1600200"/>
            <a:ext cx="4186237" cy="4525962"/>
          </a:xfrm>
          <a:prstGeom prst="rect"/>
          <a:noFill/>
          <a:ln>
            <a:noFill/>
          </a:ln>
        </p:spPr>
        <p:txBody>
          <a:bodyPr anchor="t" bIns="45720" lIns="91440" rIns="91440" tIns="45720" vert="horz"/>
          <a:lstStyle>
            <a:lvl1pPr algn="l" fontAlgn="base" indent="-342900" latinLnBrk="1" marL="342900" rtl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lt2"/>
              </a:buClr>
              <a:buSzPct val="100000"/>
              <a:buFontTx/>
              <a:buChar char="•"/>
              <a:defRPr baseline="0" b="0" sz="3200" i="0" u="none">
                <a:solidFill>
                  <a:schemeClr val="lt2"/>
                </a:solidFill>
                <a:latin typeface="Palatino Linotype" pitchFamily="18" charset="0"/>
                <a:sym typeface="Palatino Linotype" pitchFamily="18" charset="0"/>
              </a:defRPr>
            </a:lvl1pPr>
            <a:lvl2pPr algn="l" fontAlgn="base" indent="-285750" latinLnBrk="1" marL="742950" rtl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lt2"/>
              </a:buClr>
              <a:buSzPct val="100000"/>
              <a:buFontTx/>
              <a:buChar char="–"/>
              <a:defRPr baseline="0" b="0" sz="2800" i="0" u="none">
                <a:solidFill>
                  <a:schemeClr val="lt2"/>
                </a:solidFill>
                <a:latin typeface="Palatino Linotype" pitchFamily="18" charset="0"/>
                <a:sym typeface="Palatino Linotype" pitchFamily="18" charset="0"/>
              </a:defRPr>
            </a:lvl2pPr>
            <a:lvl3pPr algn="l" fontAlgn="base" indent="-228600" latinLnBrk="1" marL="1143000" rtl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lt2"/>
              </a:buClr>
              <a:buSzPct val="100000"/>
              <a:buFontTx/>
              <a:buChar char="•"/>
              <a:defRPr baseline="0" b="0" sz="2400" i="0" u="none">
                <a:solidFill>
                  <a:schemeClr val="lt2"/>
                </a:solidFill>
                <a:latin typeface="Palatino Linotype" pitchFamily="18" charset="0"/>
                <a:sym typeface="Palatino Linotype" pitchFamily="18" charset="0"/>
              </a:defRPr>
            </a:lvl3pPr>
            <a:lvl4pPr algn="l" fontAlgn="base" indent="-228600" latinLnBrk="1" marL="1600200" rtl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lt2"/>
              </a:buClr>
              <a:buSzPct val="100000"/>
              <a:buFontTx/>
              <a:buChar char="–"/>
              <a:defRPr baseline="0" b="0" sz="2000" i="0" u="none">
                <a:solidFill>
                  <a:schemeClr val="lt2"/>
                </a:solidFill>
                <a:latin typeface="Palatino Linotype" pitchFamily="18" charset="0"/>
                <a:sym typeface="Palatino Linotype" pitchFamily="18" charset="0"/>
              </a:defRPr>
            </a:lvl4pPr>
            <a:lvl5pPr algn="l" fontAlgn="base" indent="-228600" latinLnBrk="1" marL="2057400" rtl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lt2"/>
              </a:buClr>
              <a:buSzPct val="100000"/>
              <a:buFontTx/>
              <a:buChar char="»"/>
              <a:defRPr baseline="0" b="0" sz="2000" i="0" u="none">
                <a:solidFill>
                  <a:schemeClr val="lt2"/>
                </a:solidFill>
                <a:latin typeface="Palatino Linotype" pitchFamily="18" charset="0"/>
                <a:sym typeface="Palatino Linotype" pitchFamily="18" charset="0"/>
              </a:defRPr>
            </a:lvl5pPr>
          </a:lstStyle>
          <a:p>
            <a:pPr lvl="0">
              <a:lnSpc>
                <a:spcPct val="80000"/>
              </a:lnSpc>
              <a:buFontTx/>
              <a:buNone/>
            </a:pPr>
            <a:r>
              <a:rPr altLang="en-US" sz="2000" lang="ru-RU"/>
              <a:t>		</a:t>
            </a:r>
            <a:r>
              <a:rPr altLang="en-US" sz="2000" lang="ru-RU"/>
              <a:t>Япония – страна высочайшей духовной культуры. Классическое произведение японского искусства, обычно включало пейзаж, стихи, каллиграфия.</a:t>
            </a:r>
          </a:p>
          <a:p>
            <a:pPr lvl="0">
              <a:lnSpc>
                <a:spcPct val="80000"/>
              </a:lnSpc>
              <a:buFontTx/>
              <a:buNone/>
            </a:pPr>
            <a:r>
              <a:rPr altLang="en-US" sz="2000" lang="ru-RU"/>
              <a:t>		</a:t>
            </a:r>
            <a:r>
              <a:rPr altLang="en-US" sz="2000" lang="en-US"/>
              <a:t>В XVI</a:t>
            </a:r>
            <a:r>
              <a:rPr altLang="en-US" sz="2000" lang="tt-RU"/>
              <a:t> </a:t>
            </a:r>
            <a:r>
              <a:rPr altLang="en-US" sz="2000" lang="ru-RU"/>
              <a:t>веке пика в своем развитие достигла традиционная культура чаепития. В нем каждый элемент обстановки, каждый жест хозяина, выбранная им посуда, свиток со стихами, композиция из цветов имели огромный эстетический смысл, превратились в высокое искусство.</a:t>
            </a:r>
          </a:p>
          <a:p>
            <a:pPr lvl="0">
              <a:lnSpc>
                <a:spcPct val="80000"/>
              </a:lnSpc>
              <a:buFontTx/>
              <a:buNone/>
            </a:pPr>
            <a:endParaRPr altLang="en-US" sz="2000" lang="ru-RU"/>
          </a:p>
        </p:txBody>
      </p:sp>
      <p:pic>
        <p:nvPicPr>
          <p:cNvPr id="2097163" name=""/>
          <p:cNvPicPr>
            <a:picLocks/>
          </p:cNvPicPr>
          <p:nvPr/>
        </p:nvPicPr>
        <p:blipFill>
          <a:blip xmlns:r="http://schemas.openxmlformats.org/officeDocument/2006/relationships" r:embed="rId1"/>
          <a:srcRect l="0" t="0" r="0" b="0"/>
          <a:stretch>
            <a:fillRect/>
          </a:stretch>
        </p:blipFill>
        <p:spPr>
          <a:xfrm rot="0">
            <a:off x="684212" y="1557337"/>
            <a:ext cx="3671887" cy="4751387"/>
          </a:xfrm>
          <a:prstGeom prst="rect"/>
          <a:noFill/>
          <a:ln>
            <a:noFill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1">
  <p:cSld>
    <p:spTree>
      <p:nvGrpSpPr>
        <p:cNvPr id="65" name=""/>
        <p:cNvGrpSpPr/>
        <p:nvPr/>
      </p:nvGrpSpPr>
      <p:grpSpPr>
        <a:xfrm rot="0">
          <a:off x="0" y="0"/>
          <a:ext cx="0" cy="0"/>
          <a:chOff x="0" y="0"/>
          <a:chExt cx="0" cy="0"/>
        </a:xfrm>
      </p:grpSpPr>
      <p:sp>
        <p:nvSpPr>
          <p:cNvPr id="1048685" name=""/>
          <p:cNvSpPr/>
          <p:nvPr>
            <p:ph type="title" sz="full" idx="0"/>
          </p:nvPr>
        </p:nvSpPr>
        <p:spPr>
          <a:xfrm rot="0">
            <a:off x="457200" y="274637"/>
            <a:ext cx="8229600" cy="1143000"/>
          </a:xfrm>
          <a:prstGeom prst="rect"/>
          <a:noFill/>
          <a:ln>
            <a:noFill/>
          </a:ln>
        </p:spPr>
        <p:txBody>
          <a:bodyPr anchor="t" bIns="45720" lIns="91440" rIns="91440" tIns="45720" vert="horz"/>
          <a:lstStyle>
            <a:lvl1pPr algn="ctr" fontAlgn="base" indent="0" latinLnBrk="1" marL="0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baseline="0" b="0" sz="4400" i="0" u="none">
                <a:solidFill>
                  <a:schemeClr val="lt2"/>
                </a:solidFill>
                <a:latin typeface="Palatino Linotype" pitchFamily="18" charset="0"/>
                <a:sym typeface="Palatino Linotype" pitchFamily="18" charset="0"/>
              </a:defRPr>
            </a:lvl1pPr>
          </a:lstStyle>
          <a:p>
            <a:pPr lvl="0"/>
            <a:r>
              <a:rPr altLang="en-US" lang="ru-RU"/>
              <a:t>Закрепление</a:t>
            </a:r>
          </a:p>
        </p:txBody>
      </p:sp>
      <p:sp>
        <p:nvSpPr>
          <p:cNvPr id="1048686" name=""/>
          <p:cNvSpPr/>
          <p:nvPr>
            <p:ph type="body" sz="full" idx="1"/>
          </p:nvPr>
        </p:nvSpPr>
        <p:spPr>
          <a:xfrm rot="0">
            <a:off x="457200" y="1600200"/>
            <a:ext cx="8229600" cy="4525962"/>
          </a:xfrm>
          <a:prstGeom prst="rect"/>
          <a:noFill/>
          <a:ln>
            <a:noFill/>
          </a:ln>
        </p:spPr>
        <p:txBody>
          <a:bodyPr anchor="t" bIns="45720" lIns="91440" rIns="91440" tIns="45720" vert="horz"/>
          <a:lstStyle>
            <a:lvl1pPr algn="l" fontAlgn="base" indent="-342900" latinLnBrk="1" marL="342900" rtl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lt2"/>
              </a:buClr>
              <a:buSzPct val="100000"/>
              <a:buFontTx/>
              <a:buChar char="•"/>
              <a:defRPr baseline="0" b="0" sz="3200" i="0" u="none">
                <a:solidFill>
                  <a:schemeClr val="lt2"/>
                </a:solidFill>
                <a:latin typeface="Palatino Linotype" pitchFamily="18" charset="0"/>
                <a:sym typeface="Palatino Linotype" pitchFamily="18" charset="0"/>
              </a:defRPr>
            </a:lvl1pPr>
            <a:lvl2pPr algn="l" fontAlgn="base" indent="-285750" latinLnBrk="1" marL="742950" rtl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lt2"/>
              </a:buClr>
              <a:buSzPct val="100000"/>
              <a:buFontTx/>
              <a:buChar char="–"/>
              <a:defRPr baseline="0" b="0" sz="2800" i="0" u="none">
                <a:solidFill>
                  <a:schemeClr val="lt2"/>
                </a:solidFill>
                <a:latin typeface="Palatino Linotype" pitchFamily="18" charset="0"/>
                <a:sym typeface="Palatino Linotype" pitchFamily="18" charset="0"/>
              </a:defRPr>
            </a:lvl2pPr>
            <a:lvl3pPr algn="l" fontAlgn="base" indent="-228600" latinLnBrk="1" marL="1143000" rtl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lt2"/>
              </a:buClr>
              <a:buSzPct val="100000"/>
              <a:buFontTx/>
              <a:buChar char="•"/>
              <a:defRPr baseline="0" b="0" sz="2400" i="0" u="none">
                <a:solidFill>
                  <a:schemeClr val="lt2"/>
                </a:solidFill>
                <a:latin typeface="Palatino Linotype" pitchFamily="18" charset="0"/>
                <a:sym typeface="Palatino Linotype" pitchFamily="18" charset="0"/>
              </a:defRPr>
            </a:lvl3pPr>
            <a:lvl4pPr algn="l" fontAlgn="base" indent="-228600" latinLnBrk="1" marL="1600200" rtl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lt2"/>
              </a:buClr>
              <a:buSzPct val="100000"/>
              <a:buFontTx/>
              <a:buChar char="–"/>
              <a:defRPr baseline="0" b="0" sz="2000" i="0" u="none">
                <a:solidFill>
                  <a:schemeClr val="lt2"/>
                </a:solidFill>
                <a:latin typeface="Palatino Linotype" pitchFamily="18" charset="0"/>
                <a:sym typeface="Palatino Linotype" pitchFamily="18" charset="0"/>
              </a:defRPr>
            </a:lvl4pPr>
            <a:lvl5pPr algn="l" fontAlgn="base" indent="-228600" latinLnBrk="1" marL="2057400" rtl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lt2"/>
              </a:buClr>
              <a:buSzPct val="100000"/>
              <a:buFontTx/>
              <a:buChar char="»"/>
              <a:defRPr baseline="0" b="0" sz="2000" i="0" u="none">
                <a:solidFill>
                  <a:schemeClr val="lt2"/>
                </a:solidFill>
                <a:latin typeface="Palatino Linotype" pitchFamily="18" charset="0"/>
                <a:sym typeface="Palatino Linotype" pitchFamily="18" charset="0"/>
              </a:defRPr>
            </a:lvl5pPr>
          </a:lstStyle>
          <a:p>
            <a:pPr lvl="0">
              <a:buFontTx/>
              <a:buNone/>
            </a:pPr>
            <a:r>
              <a:rPr altLang="en-US" lang="ru-RU"/>
              <a:t>		Определите, что было общего в этих государствах.</a:t>
            </a:r>
          </a:p>
          <a:p>
            <a:pPr lvl="0">
              <a:buFontTx/>
              <a:buNone/>
            </a:pPr>
            <a:endParaRPr altLang="en-US" lang="ru-RU"/>
          </a:p>
          <a:p>
            <a:pPr lvl="0">
              <a:buFontTx/>
              <a:buNone/>
            </a:pPr>
            <a:r>
              <a:rPr altLang="en-US" lang="ru-RU"/>
              <a:t>		В чем различия данных государств.</a:t>
            </a:r>
          </a:p>
          <a:p>
            <a:pPr lvl="0">
              <a:buFontTx/>
              <a:buNone/>
            </a:pPr>
            <a:endParaRPr altLang="en-US" lang="ru-RU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1">
  <p:cSld>
    <p:spTree>
      <p:nvGrpSpPr>
        <p:cNvPr id="66" name=""/>
        <p:cNvGrpSpPr/>
        <p:nvPr/>
      </p:nvGrpSpPr>
      <p:grpSpPr>
        <a:xfrm rot="0">
          <a:off x="0" y="0"/>
          <a:ext cx="0" cy="0"/>
          <a:chOff x="0" y="0"/>
          <a:chExt cx="0" cy="0"/>
        </a:xfrm>
      </p:grpSpPr>
      <p:sp>
        <p:nvSpPr>
          <p:cNvPr id="1048687" name=""/>
          <p:cNvSpPr/>
          <p:nvPr>
            <p:ph type="title" sz="full" idx="0"/>
          </p:nvPr>
        </p:nvSpPr>
        <p:spPr>
          <a:xfrm rot="0">
            <a:off x="457200" y="274637"/>
            <a:ext cx="8229600" cy="1143000"/>
          </a:xfrm>
          <a:prstGeom prst="rect"/>
          <a:noFill/>
          <a:ln>
            <a:noFill/>
          </a:ln>
        </p:spPr>
        <p:txBody>
          <a:bodyPr anchor="t" bIns="45720" lIns="91440" rIns="91440" tIns="45720" vert="horz"/>
          <a:lstStyle>
            <a:lvl1pPr algn="ctr" fontAlgn="base" indent="0" latinLnBrk="1" marL="0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baseline="0" b="0" sz="4400" i="0" u="none">
                <a:solidFill>
                  <a:schemeClr val="lt2"/>
                </a:solidFill>
                <a:latin typeface="Palatino Linotype" pitchFamily="18" charset="0"/>
                <a:sym typeface="Palatino Linotype" pitchFamily="18" charset="0"/>
              </a:defRPr>
            </a:lvl1pPr>
          </a:lstStyle>
          <a:p>
            <a:pPr lvl="0"/>
            <a:r>
              <a:rPr altLang="en-US" lang="ru-RU"/>
              <a:t>Домашнее задание</a:t>
            </a:r>
          </a:p>
        </p:txBody>
      </p:sp>
      <p:sp>
        <p:nvSpPr>
          <p:cNvPr id="1048688" name=""/>
          <p:cNvSpPr/>
          <p:nvPr>
            <p:ph type="body" sz="full" idx="1"/>
          </p:nvPr>
        </p:nvSpPr>
        <p:spPr>
          <a:xfrm rot="0">
            <a:off x="457200" y="1600200"/>
            <a:ext cx="8229600" cy="4525962"/>
          </a:xfrm>
          <a:prstGeom prst="rect"/>
          <a:noFill/>
          <a:ln>
            <a:noFill/>
          </a:ln>
        </p:spPr>
        <p:txBody>
          <a:bodyPr anchor="t" bIns="45720" lIns="91440" rIns="91440" tIns="45720" vert="horz"/>
          <a:lstStyle>
            <a:lvl1pPr algn="l" fontAlgn="base" indent="-342900" latinLnBrk="1" marL="342900" rtl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lt2"/>
              </a:buClr>
              <a:buSzPct val="100000"/>
              <a:buFontTx/>
              <a:buChar char="•"/>
              <a:defRPr baseline="0" b="0" sz="3200" i="0" u="none">
                <a:solidFill>
                  <a:schemeClr val="lt2"/>
                </a:solidFill>
                <a:latin typeface="Palatino Linotype" pitchFamily="18" charset="0"/>
                <a:sym typeface="Palatino Linotype" pitchFamily="18" charset="0"/>
              </a:defRPr>
            </a:lvl1pPr>
            <a:lvl2pPr algn="l" fontAlgn="base" indent="-285750" latinLnBrk="1" marL="742950" rtl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lt2"/>
              </a:buClr>
              <a:buSzPct val="100000"/>
              <a:buFontTx/>
              <a:buChar char="–"/>
              <a:defRPr baseline="0" b="0" sz="2800" i="0" u="none">
                <a:solidFill>
                  <a:schemeClr val="lt2"/>
                </a:solidFill>
                <a:latin typeface="Palatino Linotype" pitchFamily="18" charset="0"/>
                <a:sym typeface="Palatino Linotype" pitchFamily="18" charset="0"/>
              </a:defRPr>
            </a:lvl2pPr>
            <a:lvl3pPr algn="l" fontAlgn="base" indent="-228600" latinLnBrk="1" marL="1143000" rtl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lt2"/>
              </a:buClr>
              <a:buSzPct val="100000"/>
              <a:buFontTx/>
              <a:buChar char="•"/>
              <a:defRPr baseline="0" b="0" sz="2400" i="0" u="none">
                <a:solidFill>
                  <a:schemeClr val="lt2"/>
                </a:solidFill>
                <a:latin typeface="Palatino Linotype" pitchFamily="18" charset="0"/>
                <a:sym typeface="Palatino Linotype" pitchFamily="18" charset="0"/>
              </a:defRPr>
            </a:lvl3pPr>
            <a:lvl4pPr algn="l" fontAlgn="base" indent="-228600" latinLnBrk="1" marL="1600200" rtl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lt2"/>
              </a:buClr>
              <a:buSzPct val="100000"/>
              <a:buFontTx/>
              <a:buChar char="–"/>
              <a:defRPr baseline="0" b="0" sz="2000" i="0" u="none">
                <a:solidFill>
                  <a:schemeClr val="lt2"/>
                </a:solidFill>
                <a:latin typeface="Palatino Linotype" pitchFamily="18" charset="0"/>
                <a:sym typeface="Palatino Linotype" pitchFamily="18" charset="0"/>
              </a:defRPr>
            </a:lvl4pPr>
            <a:lvl5pPr algn="l" fontAlgn="base" indent="-228600" latinLnBrk="1" marL="2057400" rtl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lt2"/>
              </a:buClr>
              <a:buSzPct val="100000"/>
              <a:buFontTx/>
              <a:buChar char="»"/>
              <a:defRPr baseline="0" b="0" sz="2000" i="0" u="none">
                <a:solidFill>
                  <a:schemeClr val="lt2"/>
                </a:solidFill>
                <a:latin typeface="Palatino Linotype" pitchFamily="18" charset="0"/>
                <a:sym typeface="Palatino Linotype" pitchFamily="18" charset="0"/>
              </a:defRPr>
            </a:lvl5pPr>
          </a:lstStyle>
          <a:p>
            <a:pPr indent="-609600" lvl="0" marL="609600">
              <a:buFontTx/>
              <a:buNone/>
            </a:pPr>
            <a:r>
              <a:rPr altLang="en-US" lang="ru-RU"/>
              <a:t>Подготовить сообщение, презентацию по темам на выбор:</a:t>
            </a:r>
          </a:p>
          <a:p>
            <a:pPr indent="-609600" lvl="0" marL="609600">
              <a:buFontTx/>
              <a:buAutoNum type="arabicPeriod" startAt="1"/>
            </a:pPr>
            <a:r>
              <a:rPr altLang="en-US" lang="ru-RU"/>
              <a:t>Искусство Китая.</a:t>
            </a:r>
          </a:p>
          <a:p>
            <a:pPr indent="-609600" lvl="0" marL="609600">
              <a:buFontTx/>
              <a:buAutoNum type="arabicPeriod" startAt="1"/>
            </a:pPr>
            <a:r>
              <a:rPr altLang="en-US" lang="ru-RU"/>
              <a:t>Искусство Японии.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1">
  <p:cSld>
    <p:spTree>
      <p:nvGrpSpPr>
        <p:cNvPr id="48" name=""/>
        <p:cNvGrpSpPr/>
        <p:nvPr/>
      </p:nvGrpSpPr>
      <p:grpSpPr>
        <a:xfrm rot="0">
          <a:off x="0" y="0"/>
          <a:ext cx="0" cy="0"/>
          <a:chOff x="0" y="0"/>
          <a:chExt cx="0" cy="0"/>
        </a:xfrm>
      </p:grpSpPr>
      <p:sp>
        <p:nvSpPr>
          <p:cNvPr id="1048655" name=""/>
          <p:cNvSpPr/>
          <p:nvPr>
            <p:ph type="title" sz="full" idx="0"/>
          </p:nvPr>
        </p:nvSpPr>
        <p:spPr>
          <a:xfrm rot="0">
            <a:off x="457200" y="274637"/>
            <a:ext cx="8229600" cy="1143000"/>
          </a:xfrm>
          <a:prstGeom prst="rect"/>
          <a:noFill/>
          <a:ln>
            <a:noFill/>
          </a:ln>
        </p:spPr>
        <p:txBody>
          <a:bodyPr anchor="ctr" bIns="45720" lIns="91440" rIns="91440" tIns="45720" vert="horz"/>
          <a:lstStyle>
            <a:lvl1pPr algn="ctr" fontAlgn="base" indent="0" latinLnBrk="1" marL="0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baseline="0" b="0" sz="4400" i="0" u="none">
                <a:solidFill>
                  <a:schemeClr val="lt2"/>
                </a:solidFill>
                <a:latin typeface="Palatino Linotype" pitchFamily="18" charset="0"/>
                <a:sym typeface="Palatino Linotype" pitchFamily="18" charset="0"/>
              </a:defRPr>
            </a:lvl1pPr>
          </a:lstStyle>
          <a:p>
            <a:pPr algn="l" lvl="0"/>
            <a:r>
              <a:rPr altLang="en-US" lang="ru-RU">
                <a:latin typeface="Arial" pitchFamily="34" charset="0"/>
              </a:rPr>
              <a:t>Цели урока:</a:t>
            </a:r>
          </a:p>
        </p:txBody>
      </p:sp>
      <p:sp>
        <p:nvSpPr>
          <p:cNvPr id="1048656" name=""/>
          <p:cNvSpPr/>
          <p:nvPr>
            <p:ph type="body" sz="full" idx="1"/>
          </p:nvPr>
        </p:nvSpPr>
        <p:spPr>
          <a:xfrm rot="0">
            <a:off x="457200" y="1600200"/>
            <a:ext cx="8229600" cy="4525962"/>
          </a:xfrm>
          <a:prstGeom prst="rect"/>
          <a:noFill/>
          <a:ln>
            <a:noFill/>
          </a:ln>
        </p:spPr>
        <p:txBody>
          <a:bodyPr anchor="t" bIns="45720" lIns="91440" rIns="91440" tIns="45720" vert="horz"/>
          <a:lstStyle>
            <a:lvl1pPr algn="l" fontAlgn="base" indent="-342900" latinLnBrk="1" marL="342900" rtl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lt2"/>
              </a:buClr>
              <a:buSzPct val="100000"/>
              <a:buFontTx/>
              <a:buChar char="•"/>
              <a:defRPr baseline="0" b="0" sz="3200" i="0" u="none">
                <a:solidFill>
                  <a:schemeClr val="lt2"/>
                </a:solidFill>
                <a:latin typeface="Palatino Linotype" pitchFamily="18" charset="0"/>
                <a:sym typeface="Palatino Linotype" pitchFamily="18" charset="0"/>
              </a:defRPr>
            </a:lvl1pPr>
            <a:lvl2pPr algn="l" fontAlgn="base" indent="-285750" latinLnBrk="1" marL="742950" rtl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lt2"/>
              </a:buClr>
              <a:buSzPct val="100000"/>
              <a:buFontTx/>
              <a:buChar char="–"/>
              <a:defRPr baseline="0" b="0" sz="2800" i="0" u="none">
                <a:solidFill>
                  <a:schemeClr val="lt2"/>
                </a:solidFill>
                <a:latin typeface="Palatino Linotype" pitchFamily="18" charset="0"/>
                <a:sym typeface="Palatino Linotype" pitchFamily="18" charset="0"/>
              </a:defRPr>
            </a:lvl2pPr>
            <a:lvl3pPr algn="l" fontAlgn="base" indent="-228600" latinLnBrk="1" marL="1143000" rtl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lt2"/>
              </a:buClr>
              <a:buSzPct val="100000"/>
              <a:buFontTx/>
              <a:buChar char="•"/>
              <a:defRPr baseline="0" b="0" sz="2400" i="0" u="none">
                <a:solidFill>
                  <a:schemeClr val="lt2"/>
                </a:solidFill>
                <a:latin typeface="Palatino Linotype" pitchFamily="18" charset="0"/>
                <a:sym typeface="Palatino Linotype" pitchFamily="18" charset="0"/>
              </a:defRPr>
            </a:lvl3pPr>
            <a:lvl4pPr algn="l" fontAlgn="base" indent="-228600" latinLnBrk="1" marL="1600200" rtl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lt2"/>
              </a:buClr>
              <a:buSzPct val="100000"/>
              <a:buFontTx/>
              <a:buChar char="–"/>
              <a:defRPr baseline="0" b="0" sz="2000" i="0" u="none">
                <a:solidFill>
                  <a:schemeClr val="lt2"/>
                </a:solidFill>
                <a:latin typeface="Palatino Linotype" pitchFamily="18" charset="0"/>
                <a:sym typeface="Palatino Linotype" pitchFamily="18" charset="0"/>
              </a:defRPr>
            </a:lvl4pPr>
            <a:lvl5pPr algn="l" fontAlgn="base" indent="-228600" latinLnBrk="1" marL="2057400" rtl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lt2"/>
              </a:buClr>
              <a:buSzPct val="100000"/>
              <a:buFontTx/>
              <a:buChar char="»"/>
              <a:defRPr baseline="0" b="0" sz="2000" i="0" u="none">
                <a:solidFill>
                  <a:schemeClr val="lt2"/>
                </a:solidFill>
                <a:latin typeface="Palatino Linotype" pitchFamily="18" charset="0"/>
                <a:sym typeface="Palatino Linotype" pitchFamily="18" charset="0"/>
              </a:defRPr>
            </a:lvl5pPr>
          </a:lstStyle>
          <a:p>
            <a:pPr lvl="0"/>
            <a:r>
              <a:rPr altLang="en-US" lang="ru-RU">
                <a:latin typeface="Arial" pitchFamily="34" charset="0"/>
              </a:rPr>
              <a:t>познакомить учащихся с особенностями развития, искусством Китая и Японии;</a:t>
            </a:r>
          </a:p>
          <a:p>
            <a:pPr lvl="0"/>
            <a:endParaRPr altLang="en-US" lang="ru-RU">
              <a:latin typeface="Arial" pitchFamily="34" charset="0"/>
            </a:endParaRPr>
          </a:p>
          <a:p>
            <a:pPr lvl="0"/>
            <a:r>
              <a:rPr altLang="en-US" lang="ru-RU">
                <a:latin typeface="Arial" pitchFamily="34" charset="0"/>
              </a:rPr>
              <a:t>создавать презентации по данной теме;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1">
  <p:cSld>
    <p:spTree>
      <p:nvGrpSpPr>
        <p:cNvPr id="50" name=""/>
        <p:cNvGrpSpPr/>
        <p:nvPr/>
      </p:nvGrpSpPr>
      <p:grpSpPr>
        <a:xfrm rot="0">
          <a:off x="0" y="0"/>
          <a:ext cx="0" cy="0"/>
          <a:chOff x="0" y="0"/>
          <a:chExt cx="0" cy="0"/>
        </a:xfrm>
      </p:grpSpPr>
      <p:sp>
        <p:nvSpPr>
          <p:cNvPr id="1048659" name=""/>
          <p:cNvSpPr/>
          <p:nvPr>
            <p:ph type="title" sz="full" idx="0"/>
          </p:nvPr>
        </p:nvSpPr>
        <p:spPr>
          <a:xfrm rot="0">
            <a:off x="457200" y="274637"/>
            <a:ext cx="8229600" cy="1143000"/>
          </a:xfrm>
          <a:prstGeom prst="rect"/>
          <a:noFill/>
          <a:ln>
            <a:noFill/>
          </a:ln>
        </p:spPr>
        <p:txBody>
          <a:bodyPr anchor="ctr" bIns="45720" lIns="91440" rIns="91440" tIns="45720" vert="horz"/>
          <a:lstStyle>
            <a:lvl1pPr algn="ctr" fontAlgn="base" indent="0" latinLnBrk="1" marL="0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baseline="0" b="0" sz="4400" i="0" u="none">
                <a:solidFill>
                  <a:schemeClr val="lt2"/>
                </a:solidFill>
                <a:latin typeface="Palatino Linotype" pitchFamily="18" charset="0"/>
                <a:sym typeface="Palatino Linotype" pitchFamily="18" charset="0"/>
              </a:defRPr>
            </a:lvl1pPr>
          </a:lstStyle>
          <a:p>
            <a:pPr algn="l" lvl="0"/>
            <a:r>
              <a:rPr altLang="en-US" lang="ru-RU">
                <a:latin typeface="Arial" pitchFamily="34" charset="0"/>
              </a:rPr>
              <a:t>План урока:</a:t>
            </a:r>
          </a:p>
        </p:txBody>
      </p:sp>
      <p:sp>
        <p:nvSpPr>
          <p:cNvPr id="1048660" name=""/>
          <p:cNvSpPr/>
          <p:nvPr>
            <p:ph type="body" sz="full" idx="1"/>
          </p:nvPr>
        </p:nvSpPr>
        <p:spPr>
          <a:xfrm rot="0">
            <a:off x="457200" y="1600200"/>
            <a:ext cx="8229600" cy="4525962"/>
          </a:xfrm>
          <a:prstGeom prst="rect"/>
          <a:noFill/>
          <a:ln>
            <a:noFill/>
          </a:ln>
        </p:spPr>
        <p:txBody>
          <a:bodyPr anchor="t" bIns="45720" lIns="91440" rIns="91440" tIns="45720" vert="horz"/>
          <a:lstStyle>
            <a:lvl1pPr algn="l" fontAlgn="base" indent="-342900" latinLnBrk="1" marL="342900" rtl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lt2"/>
              </a:buClr>
              <a:buSzPct val="100000"/>
              <a:buFontTx/>
              <a:buChar char="•"/>
              <a:defRPr baseline="0" b="0" sz="3200" i="0" u="none">
                <a:solidFill>
                  <a:schemeClr val="lt2"/>
                </a:solidFill>
                <a:latin typeface="Palatino Linotype" pitchFamily="18" charset="0"/>
                <a:sym typeface="Palatino Linotype" pitchFamily="18" charset="0"/>
              </a:defRPr>
            </a:lvl1pPr>
            <a:lvl2pPr algn="l" fontAlgn="base" indent="-285750" latinLnBrk="1" marL="742950" rtl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lt2"/>
              </a:buClr>
              <a:buSzPct val="100000"/>
              <a:buFontTx/>
              <a:buChar char="–"/>
              <a:defRPr baseline="0" b="0" sz="2800" i="0" u="none">
                <a:solidFill>
                  <a:schemeClr val="lt2"/>
                </a:solidFill>
                <a:latin typeface="Palatino Linotype" pitchFamily="18" charset="0"/>
                <a:sym typeface="Palatino Linotype" pitchFamily="18" charset="0"/>
              </a:defRPr>
            </a:lvl2pPr>
            <a:lvl3pPr algn="l" fontAlgn="base" indent="-228600" latinLnBrk="1" marL="1143000" rtl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lt2"/>
              </a:buClr>
              <a:buSzPct val="100000"/>
              <a:buFontTx/>
              <a:buChar char="•"/>
              <a:defRPr baseline="0" b="0" sz="2400" i="0" u="none">
                <a:solidFill>
                  <a:schemeClr val="lt2"/>
                </a:solidFill>
                <a:latin typeface="Palatino Linotype" pitchFamily="18" charset="0"/>
                <a:sym typeface="Palatino Linotype" pitchFamily="18" charset="0"/>
              </a:defRPr>
            </a:lvl3pPr>
            <a:lvl4pPr algn="l" fontAlgn="base" indent="-228600" latinLnBrk="1" marL="1600200" rtl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lt2"/>
              </a:buClr>
              <a:buSzPct val="100000"/>
              <a:buFontTx/>
              <a:buChar char="–"/>
              <a:defRPr baseline="0" b="0" sz="2000" i="0" u="none">
                <a:solidFill>
                  <a:schemeClr val="lt2"/>
                </a:solidFill>
                <a:latin typeface="Palatino Linotype" pitchFamily="18" charset="0"/>
                <a:sym typeface="Palatino Linotype" pitchFamily="18" charset="0"/>
              </a:defRPr>
            </a:lvl4pPr>
            <a:lvl5pPr algn="l" fontAlgn="base" indent="-228600" latinLnBrk="1" marL="2057400" rtl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lt2"/>
              </a:buClr>
              <a:buSzPct val="100000"/>
              <a:buFontTx/>
              <a:buChar char="»"/>
              <a:defRPr baseline="0" b="0" sz="2000" i="0" u="none">
                <a:solidFill>
                  <a:schemeClr val="lt2"/>
                </a:solidFill>
                <a:latin typeface="Palatino Linotype" pitchFamily="18" charset="0"/>
                <a:sym typeface="Palatino Linotype" pitchFamily="18" charset="0"/>
              </a:defRPr>
            </a:lvl5pPr>
          </a:lstStyle>
          <a:p>
            <a:pPr indent="-609600" lvl="0" marL="609600">
              <a:lnSpc>
                <a:spcPct val="80000"/>
              </a:lnSpc>
              <a:buFontTx/>
              <a:buNone/>
            </a:pPr>
            <a:r>
              <a:rPr altLang="en-US" sz="2400" lang="ru-RU">
                <a:latin typeface="Arial" pitchFamily="34" charset="0"/>
              </a:rPr>
              <a:t>1. Опрос домашнего задания.</a:t>
            </a:r>
          </a:p>
          <a:p>
            <a:pPr indent="-609600" lvl="0" marL="609600">
              <a:lnSpc>
                <a:spcPct val="80000"/>
              </a:lnSpc>
              <a:buFontTx/>
              <a:buNone/>
            </a:pPr>
            <a:r>
              <a:rPr altLang="en-US" sz="2400" lang="ru-RU">
                <a:latin typeface="Arial" pitchFamily="34" charset="0"/>
              </a:rPr>
              <a:t>2. Изучение нового материала.</a:t>
            </a:r>
          </a:p>
          <a:p>
            <a:pPr indent="-609600" lvl="0" marL="609600">
              <a:lnSpc>
                <a:spcPct val="80000"/>
              </a:lnSpc>
              <a:buFontTx/>
              <a:buNone/>
            </a:pPr>
            <a:r>
              <a:rPr altLang="en-US" sz="2400" lang="ru-RU">
                <a:latin typeface="Arial" pitchFamily="34" charset="0"/>
              </a:rPr>
              <a:t>	- китайская империя в эпоху Мин;</a:t>
            </a:r>
          </a:p>
          <a:p>
            <a:pPr indent="-609600" lvl="0" marL="609600">
              <a:lnSpc>
                <a:spcPct val="80000"/>
              </a:lnSpc>
              <a:buFontTx/>
              <a:buNone/>
            </a:pPr>
            <a:r>
              <a:rPr altLang="en-US" sz="2400" lang="ru-RU">
                <a:latin typeface="Arial" pitchFamily="34" charset="0"/>
              </a:rPr>
              <a:t>	- период династии </a:t>
            </a:r>
            <a:r>
              <a:rPr altLang="en-US" sz="2400" lang="ru-RU">
                <a:latin typeface="Arial" pitchFamily="34" charset="0"/>
              </a:rPr>
              <a:t>Цин</a:t>
            </a:r>
            <a:r>
              <a:rPr altLang="en-US" sz="2400" lang="ru-RU">
                <a:latin typeface="Arial" pitchFamily="34" charset="0"/>
              </a:rPr>
              <a:t>;</a:t>
            </a:r>
          </a:p>
          <a:p>
            <a:pPr indent="-609600" lvl="0" marL="609600">
              <a:lnSpc>
                <a:spcPct val="80000"/>
              </a:lnSpc>
              <a:buFontTx/>
              <a:buNone/>
            </a:pPr>
            <a:r>
              <a:rPr altLang="en-US" sz="2400" lang="ru-RU">
                <a:latin typeface="Arial" pitchFamily="34" charset="0"/>
              </a:rPr>
              <a:t>	- искусство минского и </a:t>
            </a:r>
            <a:r>
              <a:rPr altLang="en-US" sz="2400" lang="ru-RU">
                <a:latin typeface="Arial" pitchFamily="34" charset="0"/>
              </a:rPr>
              <a:t>цинского</a:t>
            </a:r>
            <a:r>
              <a:rPr altLang="en-US" sz="2400" lang="ru-RU">
                <a:latin typeface="Arial" pitchFamily="34" charset="0"/>
              </a:rPr>
              <a:t> Китая;</a:t>
            </a:r>
          </a:p>
          <a:p>
            <a:pPr indent="-609600" lvl="0" marL="609600">
              <a:lnSpc>
                <a:spcPct val="80000"/>
              </a:lnSpc>
              <a:buFontTx/>
              <a:buNone/>
            </a:pPr>
            <a:r>
              <a:rPr altLang="en-US" sz="2400" lang="ru-RU">
                <a:latin typeface="Arial" pitchFamily="34" charset="0"/>
              </a:rPr>
              <a:t>	- Япония при </a:t>
            </a:r>
            <a:r>
              <a:rPr altLang="en-US" sz="2400" lang="ru-RU">
                <a:latin typeface="Arial" pitchFamily="34" charset="0"/>
              </a:rPr>
              <a:t>сёгунах</a:t>
            </a:r>
            <a:r>
              <a:rPr altLang="en-US" sz="2400" lang="ru-RU">
                <a:latin typeface="Arial" pitchFamily="34" charset="0"/>
              </a:rPr>
              <a:t> </a:t>
            </a:r>
            <a:r>
              <a:rPr altLang="en-US" sz="2400" lang="ru-RU">
                <a:latin typeface="Arial" pitchFamily="34" charset="0"/>
              </a:rPr>
              <a:t>Токугава</a:t>
            </a:r>
            <a:r>
              <a:rPr altLang="en-US" sz="2400" lang="ru-RU">
                <a:latin typeface="Arial" pitchFamily="34" charset="0"/>
              </a:rPr>
              <a:t>;</a:t>
            </a:r>
          </a:p>
          <a:p>
            <a:pPr indent="-609600" lvl="0" marL="609600">
              <a:lnSpc>
                <a:spcPct val="80000"/>
              </a:lnSpc>
              <a:buFontTx/>
              <a:buNone/>
            </a:pPr>
            <a:r>
              <a:rPr altLang="en-US" sz="2400" lang="ru-RU">
                <a:latin typeface="Arial" pitchFamily="34" charset="0"/>
              </a:rPr>
              <a:t>	- традиционные искусства Японии.</a:t>
            </a:r>
          </a:p>
          <a:p>
            <a:pPr indent="-609600" lvl="0" marL="609600">
              <a:lnSpc>
                <a:spcPct val="80000"/>
              </a:lnSpc>
              <a:buFontTx/>
              <a:buNone/>
            </a:pPr>
            <a:r>
              <a:rPr altLang="en-US" sz="2400" lang="ru-RU">
                <a:latin typeface="Arial" pitchFamily="34" charset="0"/>
              </a:rPr>
              <a:t>3. Просмотр готовой презентации.</a:t>
            </a:r>
          </a:p>
          <a:p>
            <a:pPr indent="-609600" lvl="0" marL="609600">
              <a:lnSpc>
                <a:spcPct val="80000"/>
              </a:lnSpc>
              <a:buFontTx/>
              <a:buNone/>
            </a:pPr>
            <a:r>
              <a:rPr altLang="en-US" sz="2400" lang="ru-RU">
                <a:latin typeface="Arial" pitchFamily="34" charset="0"/>
              </a:rPr>
              <a:t>4. Создание презентации в программе </a:t>
            </a:r>
            <a:r>
              <a:rPr altLang="en-US" sz="2400" lang="en-US">
                <a:latin typeface="Arial" pitchFamily="34" charset="0"/>
              </a:rPr>
              <a:t>Microsoft PowerPoint</a:t>
            </a:r>
            <a:r>
              <a:rPr altLang="en-US" sz="2400" lang="ru-RU">
                <a:latin typeface="Arial" pitchFamily="34" charset="0"/>
              </a:rPr>
              <a:t>.</a:t>
            </a:r>
          </a:p>
          <a:p>
            <a:pPr indent="-609600" lvl="0" marL="609600">
              <a:lnSpc>
                <a:spcPct val="80000"/>
              </a:lnSpc>
              <a:buFontTx/>
              <a:buNone/>
            </a:pPr>
            <a:r>
              <a:rPr altLang="en-US" sz="2400" lang="en-US">
                <a:latin typeface="Arial" pitchFamily="34" charset="0"/>
              </a:rPr>
              <a:t>5</a:t>
            </a:r>
            <a:r>
              <a:rPr altLang="en-US" sz="2400" lang="ru-RU">
                <a:latin typeface="Arial" pitchFamily="34" charset="0"/>
              </a:rPr>
              <a:t>. Закрепление.</a:t>
            </a:r>
          </a:p>
          <a:p>
            <a:pPr indent="-609600" lvl="0" marL="609600">
              <a:lnSpc>
                <a:spcPct val="80000"/>
              </a:lnSpc>
              <a:buFontTx/>
              <a:buNone/>
            </a:pPr>
            <a:r>
              <a:rPr altLang="en-US" sz="2400" lang="ru-RU">
                <a:latin typeface="Arial" pitchFamily="34" charset="0"/>
              </a:rPr>
              <a:t>6. Домашнее задание.</a:t>
            </a:r>
          </a:p>
          <a:p>
            <a:pPr indent="-609600" lvl="0" marL="609600">
              <a:lnSpc>
                <a:spcPct val="80000"/>
              </a:lnSpc>
              <a:buFontTx/>
              <a:buNone/>
            </a:pPr>
            <a:endParaRPr altLang="en-US" sz="2000" lang="ru-RU">
              <a:solidFill>
                <a:srgbClr val="9900CC"/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1">
  <p:cSld>
    <p:spTree>
      <p:nvGrpSpPr>
        <p:cNvPr id="51" name=""/>
        <p:cNvGrpSpPr/>
        <p:nvPr/>
      </p:nvGrpSpPr>
      <p:grpSpPr>
        <a:xfrm rot="0">
          <a:off x="0" y="0"/>
          <a:ext cx="0" cy="0"/>
          <a:chOff x="0" y="0"/>
          <a:chExt cx="0" cy="0"/>
        </a:xfrm>
      </p:grpSpPr>
      <p:sp>
        <p:nvSpPr>
          <p:cNvPr id="1048661" name=""/>
          <p:cNvSpPr/>
          <p:nvPr>
            <p:ph type="title" sz="full" idx="0"/>
          </p:nvPr>
        </p:nvSpPr>
        <p:spPr>
          <a:xfrm rot="0">
            <a:off x="457200" y="274637"/>
            <a:ext cx="8229600" cy="1143000"/>
          </a:xfrm>
          <a:prstGeom prst="rect"/>
          <a:noFill/>
          <a:ln>
            <a:noFill/>
          </a:ln>
        </p:spPr>
        <p:txBody>
          <a:bodyPr anchor="ctr" bIns="45720" lIns="91440" rIns="91440" tIns="45720" vert="horz"/>
          <a:lstStyle>
            <a:lvl1pPr algn="ctr" fontAlgn="base" indent="0" latinLnBrk="1" marL="0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baseline="0" b="0" sz="4400" i="0" u="none">
                <a:solidFill>
                  <a:schemeClr val="lt2"/>
                </a:solidFill>
                <a:latin typeface="Palatino Linotype" pitchFamily="18" charset="0"/>
                <a:sym typeface="Palatino Linotype" pitchFamily="18" charset="0"/>
              </a:defRPr>
            </a:lvl1pPr>
          </a:lstStyle>
          <a:p>
            <a:pPr algn="l" lvl="0"/>
            <a:r>
              <a:rPr altLang="en-US" lang="ru-RU">
                <a:latin typeface="Arial" pitchFamily="34" charset="0"/>
              </a:rPr>
              <a:t>Объясни понятия:</a:t>
            </a:r>
          </a:p>
        </p:txBody>
      </p:sp>
      <p:sp>
        <p:nvSpPr>
          <p:cNvPr id="1048662" name=""/>
          <p:cNvSpPr/>
          <p:nvPr>
            <p:ph type="body" sz="full" idx="1"/>
          </p:nvPr>
        </p:nvSpPr>
        <p:spPr>
          <a:xfrm rot="0">
            <a:off x="457200" y="1600200"/>
            <a:ext cx="8229600" cy="4525962"/>
          </a:xfrm>
          <a:prstGeom prst="rect"/>
          <a:noFill/>
          <a:ln>
            <a:noFill/>
          </a:ln>
        </p:spPr>
        <p:txBody>
          <a:bodyPr anchor="t" bIns="45720" lIns="91440" rIns="91440" tIns="45720" vert="horz"/>
          <a:lstStyle>
            <a:lvl1pPr algn="l" fontAlgn="base" indent="-342900" latinLnBrk="1" marL="342900" rtl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lt2"/>
              </a:buClr>
              <a:buSzPct val="100000"/>
              <a:buFontTx/>
              <a:buChar char="•"/>
              <a:defRPr baseline="0" b="0" sz="3200" i="0" u="none">
                <a:solidFill>
                  <a:schemeClr val="lt2"/>
                </a:solidFill>
                <a:latin typeface="Palatino Linotype" pitchFamily="18" charset="0"/>
                <a:sym typeface="Palatino Linotype" pitchFamily="18" charset="0"/>
              </a:defRPr>
            </a:lvl1pPr>
            <a:lvl2pPr algn="l" fontAlgn="base" indent="-285750" latinLnBrk="1" marL="742950" rtl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lt2"/>
              </a:buClr>
              <a:buSzPct val="100000"/>
              <a:buFontTx/>
              <a:buChar char="–"/>
              <a:defRPr baseline="0" b="0" sz="2800" i="0" u="none">
                <a:solidFill>
                  <a:schemeClr val="lt2"/>
                </a:solidFill>
                <a:latin typeface="Palatino Linotype" pitchFamily="18" charset="0"/>
                <a:sym typeface="Palatino Linotype" pitchFamily="18" charset="0"/>
              </a:defRPr>
            </a:lvl2pPr>
            <a:lvl3pPr algn="l" fontAlgn="base" indent="-228600" latinLnBrk="1" marL="1143000" rtl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lt2"/>
              </a:buClr>
              <a:buSzPct val="100000"/>
              <a:buFontTx/>
              <a:buChar char="•"/>
              <a:defRPr baseline="0" b="0" sz="2400" i="0" u="none">
                <a:solidFill>
                  <a:schemeClr val="lt2"/>
                </a:solidFill>
                <a:latin typeface="Palatino Linotype" pitchFamily="18" charset="0"/>
                <a:sym typeface="Palatino Linotype" pitchFamily="18" charset="0"/>
              </a:defRPr>
            </a:lvl3pPr>
            <a:lvl4pPr algn="l" fontAlgn="base" indent="-228600" latinLnBrk="1" marL="1600200" rtl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lt2"/>
              </a:buClr>
              <a:buSzPct val="100000"/>
              <a:buFontTx/>
              <a:buChar char="–"/>
              <a:defRPr baseline="0" b="0" sz="2000" i="0" u="none">
                <a:solidFill>
                  <a:schemeClr val="lt2"/>
                </a:solidFill>
                <a:latin typeface="Palatino Linotype" pitchFamily="18" charset="0"/>
                <a:sym typeface="Palatino Linotype" pitchFamily="18" charset="0"/>
              </a:defRPr>
            </a:lvl4pPr>
            <a:lvl5pPr algn="l" fontAlgn="base" indent="-228600" latinLnBrk="1" marL="2057400" rtl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lt2"/>
              </a:buClr>
              <a:buSzPct val="100000"/>
              <a:buFontTx/>
              <a:buChar char="»"/>
              <a:defRPr baseline="0" b="0" sz="2000" i="0" u="none">
                <a:solidFill>
                  <a:schemeClr val="lt2"/>
                </a:solidFill>
                <a:latin typeface="Palatino Linotype" pitchFamily="18" charset="0"/>
                <a:sym typeface="Palatino Linotype" pitchFamily="18" charset="0"/>
              </a:defRPr>
            </a:lvl5pPr>
          </a:lstStyle>
          <a:p>
            <a:pPr lvl="0"/>
            <a:r>
              <a:rPr altLang="en-US" lang="ru-RU">
                <a:latin typeface="Arial" pitchFamily="34" charset="0"/>
              </a:rPr>
              <a:t>фабрика;</a:t>
            </a:r>
          </a:p>
          <a:p>
            <a:pPr lvl="0"/>
            <a:r>
              <a:rPr altLang="en-US" lang="ru-RU">
                <a:latin typeface="Arial" pitchFamily="34" charset="0"/>
              </a:rPr>
              <a:t>секуляризация;</a:t>
            </a:r>
          </a:p>
          <a:p>
            <a:pPr lvl="0"/>
            <a:r>
              <a:rPr altLang="en-US" lang="ru-RU">
                <a:latin typeface="Arial" pitchFamily="34" charset="0"/>
              </a:rPr>
              <a:t>промышленный переворот;</a:t>
            </a:r>
          </a:p>
          <a:p>
            <a:pPr lvl="0"/>
            <a:r>
              <a:rPr altLang="en-US" lang="ru-RU">
                <a:latin typeface="Arial" pitchFamily="34" charset="0"/>
              </a:rPr>
              <a:t>колония;</a:t>
            </a:r>
          </a:p>
          <a:p>
            <a:pPr lvl="0"/>
            <a:r>
              <a:rPr altLang="en-US" lang="ru-RU">
                <a:latin typeface="Arial" pitchFamily="34" charset="0"/>
              </a:rPr>
              <a:t>метрополия;</a:t>
            </a:r>
          </a:p>
          <a:p>
            <a:pPr lvl="0"/>
            <a:r>
              <a:rPr altLang="en-US" lang="ru-RU">
                <a:latin typeface="Arial" pitchFamily="34" charset="0"/>
              </a:rPr>
              <a:t>конфедерация.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1">
  <p:cSld>
    <p:spTree>
      <p:nvGrpSpPr>
        <p:cNvPr id="52" name=""/>
        <p:cNvGrpSpPr/>
        <p:nvPr/>
      </p:nvGrpSpPr>
      <p:grpSpPr>
        <a:xfrm rot="0">
          <a:off x="0" y="0"/>
          <a:ext cx="0" cy="0"/>
          <a:chOff x="0" y="0"/>
          <a:chExt cx="0" cy="0"/>
        </a:xfrm>
      </p:grpSpPr>
      <p:sp>
        <p:nvSpPr>
          <p:cNvPr id="1048663" name=""/>
          <p:cNvSpPr/>
          <p:nvPr>
            <p:ph type="title" sz="full" idx="0"/>
          </p:nvPr>
        </p:nvSpPr>
        <p:spPr>
          <a:xfrm rot="0">
            <a:off x="457200" y="274637"/>
            <a:ext cx="8229600" cy="1143000"/>
          </a:xfrm>
          <a:prstGeom prst="rect"/>
          <a:noFill/>
          <a:ln>
            <a:noFill/>
          </a:ln>
        </p:spPr>
        <p:txBody>
          <a:bodyPr anchor="ctr" bIns="45720" lIns="91440" rIns="91440" tIns="45720" vert="horz"/>
          <a:lstStyle>
            <a:lvl1pPr algn="ctr" fontAlgn="base" indent="0" latinLnBrk="1" marL="0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baseline="0" b="0" sz="4400" i="0" u="none">
                <a:solidFill>
                  <a:schemeClr val="lt2"/>
                </a:solidFill>
                <a:latin typeface="Palatino Linotype" pitchFamily="18" charset="0"/>
                <a:sym typeface="Palatino Linotype" pitchFamily="18" charset="0"/>
              </a:defRPr>
            </a:lvl1pPr>
          </a:lstStyle>
          <a:p>
            <a:pPr algn="l" lvl="0"/>
            <a:r>
              <a:rPr altLang="en-US" lang="ru-RU">
                <a:latin typeface="Arial" pitchFamily="34" charset="0"/>
              </a:rPr>
              <a:t>ВОПРОСЫ:</a:t>
            </a:r>
          </a:p>
        </p:txBody>
      </p:sp>
      <p:sp>
        <p:nvSpPr>
          <p:cNvPr id="1048664" name=""/>
          <p:cNvSpPr/>
          <p:nvPr>
            <p:ph type="body" sz="full" idx="1"/>
          </p:nvPr>
        </p:nvSpPr>
        <p:spPr>
          <a:xfrm rot="0">
            <a:off x="457200" y="1600200"/>
            <a:ext cx="8229600" cy="4525962"/>
          </a:xfrm>
          <a:prstGeom prst="rect"/>
          <a:noFill/>
          <a:ln>
            <a:noFill/>
          </a:ln>
        </p:spPr>
        <p:txBody>
          <a:bodyPr anchor="t" bIns="45720" lIns="91440" rIns="91440" tIns="45720" vert="horz"/>
          <a:lstStyle>
            <a:lvl1pPr algn="l" fontAlgn="base" indent="-342900" latinLnBrk="1" marL="342900" rtl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lt2"/>
              </a:buClr>
              <a:buSzPct val="100000"/>
              <a:buFontTx/>
              <a:buChar char="•"/>
              <a:defRPr baseline="0" b="0" sz="3200" i="0" u="none">
                <a:solidFill>
                  <a:schemeClr val="lt2"/>
                </a:solidFill>
                <a:latin typeface="Palatino Linotype" pitchFamily="18" charset="0"/>
                <a:sym typeface="Palatino Linotype" pitchFamily="18" charset="0"/>
              </a:defRPr>
            </a:lvl1pPr>
            <a:lvl2pPr algn="l" fontAlgn="base" indent="-285750" latinLnBrk="1" marL="742950" rtl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lt2"/>
              </a:buClr>
              <a:buSzPct val="100000"/>
              <a:buFontTx/>
              <a:buChar char="–"/>
              <a:defRPr baseline="0" b="0" sz="2800" i="0" u="none">
                <a:solidFill>
                  <a:schemeClr val="lt2"/>
                </a:solidFill>
                <a:latin typeface="Palatino Linotype" pitchFamily="18" charset="0"/>
                <a:sym typeface="Palatino Linotype" pitchFamily="18" charset="0"/>
              </a:defRPr>
            </a:lvl2pPr>
            <a:lvl3pPr algn="l" fontAlgn="base" indent="-228600" latinLnBrk="1" marL="1143000" rtl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lt2"/>
              </a:buClr>
              <a:buSzPct val="100000"/>
              <a:buFontTx/>
              <a:buChar char="•"/>
              <a:defRPr baseline="0" b="0" sz="2400" i="0" u="none">
                <a:solidFill>
                  <a:schemeClr val="lt2"/>
                </a:solidFill>
                <a:latin typeface="Palatino Linotype" pitchFamily="18" charset="0"/>
                <a:sym typeface="Palatino Linotype" pitchFamily="18" charset="0"/>
              </a:defRPr>
            </a:lvl3pPr>
            <a:lvl4pPr algn="l" fontAlgn="base" indent="-228600" latinLnBrk="1" marL="1600200" rtl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lt2"/>
              </a:buClr>
              <a:buSzPct val="100000"/>
              <a:buFontTx/>
              <a:buChar char="–"/>
              <a:defRPr baseline="0" b="0" sz="2000" i="0" u="none">
                <a:solidFill>
                  <a:schemeClr val="lt2"/>
                </a:solidFill>
                <a:latin typeface="Palatino Linotype" pitchFamily="18" charset="0"/>
                <a:sym typeface="Palatino Linotype" pitchFamily="18" charset="0"/>
              </a:defRPr>
            </a:lvl4pPr>
            <a:lvl5pPr algn="l" fontAlgn="base" indent="-228600" latinLnBrk="1" marL="2057400" rtl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lt2"/>
              </a:buClr>
              <a:buSzPct val="100000"/>
              <a:buFontTx/>
              <a:buChar char="»"/>
              <a:defRPr baseline="0" b="0" sz="2000" i="0" u="none">
                <a:solidFill>
                  <a:schemeClr val="lt2"/>
                </a:solidFill>
                <a:latin typeface="Palatino Linotype" pitchFamily="18" charset="0"/>
                <a:sym typeface="Palatino Linotype" pitchFamily="18" charset="0"/>
              </a:defRPr>
            </a:lvl5pPr>
          </a:lstStyle>
          <a:p>
            <a:pPr lvl="0"/>
            <a:r>
              <a:rPr altLang="en-US" lang="ru-RU">
                <a:latin typeface="Arial" pitchFamily="34" charset="0"/>
              </a:rPr>
              <a:t>Какие верования были распространены на территории Индии?</a:t>
            </a:r>
          </a:p>
          <a:p>
            <a:pPr lvl="0"/>
            <a:r>
              <a:rPr altLang="en-US" lang="ru-RU">
                <a:latin typeface="Arial" pitchFamily="34" charset="0"/>
              </a:rPr>
              <a:t>Что бы вы назвали основой индийской экономики?</a:t>
            </a:r>
          </a:p>
          <a:p>
            <a:pPr lvl="0"/>
            <a:r>
              <a:rPr altLang="en-US" lang="ru-RU">
                <a:latin typeface="Arial" pitchFamily="34" charset="0"/>
              </a:rPr>
              <a:t>Какими методами действовали европейцы в Индии с момента появления здесь португальцев?</a:t>
            </a:r>
          </a:p>
          <a:p>
            <a:pPr lvl="0"/>
            <a:r>
              <a:rPr altLang="en-US" lang="ru-RU">
                <a:latin typeface="Arial" pitchFamily="34" charset="0"/>
              </a:rPr>
              <a:t>Расскажите о роли английской Ост-Индской компании в жизни Индии.</a:t>
            </a:r>
          </a:p>
          <a:p>
            <a:pPr lvl="0"/>
            <a:endParaRPr altLang="en-US" sz="2800" lang="ru-RU">
              <a:solidFill>
                <a:srgbClr val="009999"/>
              </a:solidFill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1">
  <p:cSld>
    <p:spTree>
      <p:nvGrpSpPr>
        <p:cNvPr id="53" name=""/>
        <p:cNvGrpSpPr/>
        <p:nvPr/>
      </p:nvGrpSpPr>
      <p:grpSpPr>
        <a:xfrm rot="0">
          <a:off x="0" y="0"/>
          <a:ext cx="0" cy="0"/>
          <a:chOff x="0" y="0"/>
          <a:chExt cx="0" cy="0"/>
        </a:xfrm>
      </p:grpSpPr>
      <p:sp>
        <p:nvSpPr>
          <p:cNvPr id="1048665" name=""/>
          <p:cNvSpPr/>
          <p:nvPr>
            <p:ph type="title" sz="full" idx="0"/>
          </p:nvPr>
        </p:nvSpPr>
        <p:spPr>
          <a:xfrm rot="0">
            <a:off x="457200" y="274637"/>
            <a:ext cx="8229600" cy="1143000"/>
          </a:xfrm>
          <a:prstGeom prst="rect"/>
          <a:noFill/>
          <a:ln>
            <a:noFill/>
          </a:ln>
        </p:spPr>
        <p:txBody>
          <a:bodyPr anchor="ctr" bIns="45720" lIns="91440" rIns="91440" tIns="45720" vert="horz"/>
          <a:lstStyle>
            <a:lvl1pPr algn="ctr" fontAlgn="base" indent="0" latinLnBrk="1" marL="0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baseline="0" b="0" sz="4400" i="0" u="none">
                <a:solidFill>
                  <a:schemeClr val="lt2"/>
                </a:solidFill>
                <a:latin typeface="Palatino Linotype" pitchFamily="18" charset="0"/>
                <a:sym typeface="Palatino Linotype" pitchFamily="18" charset="0"/>
              </a:defRPr>
            </a:lvl1pPr>
          </a:lstStyle>
          <a:p>
            <a:pPr lvl="0"/>
            <a:r>
              <a:rPr altLang="en-US" lang="ru-RU">
                <a:latin typeface="Arial" pitchFamily="34" charset="0"/>
              </a:rPr>
              <a:t>Что это за сооружение?</a:t>
            </a:r>
          </a:p>
        </p:txBody>
      </p:sp>
      <p:pic>
        <p:nvPicPr>
          <p:cNvPr id="2097152" name=""/>
          <p:cNvPicPr>
            <a:picLocks/>
          </p:cNvPicPr>
          <p:nvPr>
            <p:ph type="body" sz="full" idx="1"/>
          </p:nvPr>
        </p:nvPicPr>
        <p:blipFill>
          <a:blip xmlns:r="http://schemas.openxmlformats.org/officeDocument/2006/relationships" r:embed="rId1"/>
          <a:srcRect l="0" t="0" r="0" b="0"/>
          <a:stretch>
            <a:fillRect/>
          </a:stretch>
        </p:blipFill>
        <p:spPr>
          <a:xfrm rot="0">
            <a:off x="1619250" y="1844675"/>
            <a:ext cx="6034087" cy="4525962"/>
          </a:xfrm>
          <a:prstGeom prst="rect"/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1">
  <p:cSld>
    <p:spTree>
      <p:nvGrpSpPr>
        <p:cNvPr id="54" name=""/>
        <p:cNvGrpSpPr/>
        <p:nvPr/>
      </p:nvGrpSpPr>
      <p:grpSpPr>
        <a:xfrm rot="0">
          <a:off x="0" y="0"/>
          <a:ext cx="0" cy="0"/>
          <a:chOff x="0" y="0"/>
          <a:chExt cx="0" cy="0"/>
        </a:xfrm>
      </p:grpSpPr>
      <p:sp>
        <p:nvSpPr>
          <p:cNvPr id="1048666" name=""/>
          <p:cNvSpPr/>
          <p:nvPr>
            <p:ph type="title" sz="full" idx="0"/>
          </p:nvPr>
        </p:nvSpPr>
        <p:spPr>
          <a:xfrm rot="0">
            <a:off x="457200" y="274637"/>
            <a:ext cx="8229600" cy="1143000"/>
          </a:xfrm>
          <a:prstGeom prst="rect"/>
          <a:noFill/>
          <a:ln>
            <a:noFill/>
          </a:ln>
        </p:spPr>
        <p:txBody>
          <a:bodyPr anchor="ctr" bIns="45720" lIns="91440" rIns="91440" tIns="45720" vert="horz"/>
          <a:lstStyle>
            <a:lvl1pPr algn="ctr" fontAlgn="base" indent="0" latinLnBrk="1" marL="0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baseline="0" b="0" sz="4400" i="0" u="none">
                <a:solidFill>
                  <a:schemeClr val="lt2"/>
                </a:solidFill>
                <a:latin typeface="Palatino Linotype" pitchFamily="18" charset="0"/>
                <a:sym typeface="Palatino Linotype" pitchFamily="18" charset="0"/>
              </a:defRPr>
            </a:lvl1pPr>
          </a:lstStyle>
          <a:p>
            <a:pPr lvl="0"/>
            <a:r>
              <a:rPr altLang="en-US" lang="ru-RU">
                <a:latin typeface="Arial" pitchFamily="34" charset="0"/>
              </a:rPr>
              <a:t>Что это за сооружение?</a:t>
            </a:r>
          </a:p>
        </p:txBody>
      </p:sp>
      <p:pic>
        <p:nvPicPr>
          <p:cNvPr id="2097153" name=""/>
          <p:cNvPicPr>
            <a:picLocks/>
          </p:cNvPicPr>
          <p:nvPr>
            <p:ph type="body" sz="full" idx="1"/>
          </p:nvPr>
        </p:nvPicPr>
        <p:blipFill>
          <a:blip xmlns:r="http://schemas.openxmlformats.org/officeDocument/2006/relationships" r:embed="rId1"/>
          <a:srcRect l="0" t="0" r="0" b="0"/>
          <a:stretch>
            <a:fillRect/>
          </a:stretch>
        </p:blipFill>
        <p:spPr>
          <a:xfrm rot="0">
            <a:off x="1619250" y="1989137"/>
            <a:ext cx="5710237" cy="4368800"/>
          </a:xfrm>
          <a:prstGeom prst="rect"/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1">
  <p:cSld>
    <p:spTree>
      <p:nvGrpSpPr>
        <p:cNvPr id="55" name=""/>
        <p:cNvGrpSpPr/>
        <p:nvPr/>
      </p:nvGrpSpPr>
      <p:grpSpPr>
        <a:xfrm rot="0">
          <a:off x="0" y="0"/>
          <a:ext cx="0" cy="0"/>
          <a:chOff x="0" y="0"/>
          <a:chExt cx="0" cy="0"/>
        </a:xfrm>
      </p:grpSpPr>
      <p:sp>
        <p:nvSpPr>
          <p:cNvPr id="1048667" name=""/>
          <p:cNvSpPr/>
          <p:nvPr>
            <p:ph type="body" sz="full" idx="1"/>
          </p:nvPr>
        </p:nvSpPr>
        <p:spPr>
          <a:xfrm rot="0">
            <a:off x="5651500" y="1600200"/>
            <a:ext cx="3035300" cy="4525962"/>
          </a:xfrm>
          <a:prstGeom prst="rect"/>
          <a:noFill/>
          <a:ln>
            <a:noFill/>
          </a:ln>
        </p:spPr>
        <p:txBody>
          <a:bodyPr anchor="t" bIns="45720" lIns="91440" rIns="91440" tIns="45720" vert="horz"/>
          <a:lstStyle>
            <a:lvl1pPr algn="l" fontAlgn="base" indent="-342900" latinLnBrk="1" marL="342900" rtl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lt2"/>
              </a:buClr>
              <a:buSzPct val="100000"/>
              <a:buFontTx/>
              <a:buChar char="•"/>
              <a:defRPr baseline="0" b="0" sz="3200" i="0" u="none">
                <a:solidFill>
                  <a:schemeClr val="lt2"/>
                </a:solidFill>
                <a:latin typeface="Palatino Linotype" pitchFamily="18" charset="0"/>
                <a:sym typeface="Palatino Linotype" pitchFamily="18" charset="0"/>
              </a:defRPr>
            </a:lvl1pPr>
            <a:lvl2pPr algn="l" fontAlgn="base" indent="-285750" latinLnBrk="1" marL="742950" rtl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lt2"/>
              </a:buClr>
              <a:buSzPct val="100000"/>
              <a:buFontTx/>
              <a:buChar char="–"/>
              <a:defRPr baseline="0" b="0" sz="2800" i="0" u="none">
                <a:solidFill>
                  <a:schemeClr val="lt2"/>
                </a:solidFill>
                <a:latin typeface="Palatino Linotype" pitchFamily="18" charset="0"/>
                <a:sym typeface="Palatino Linotype" pitchFamily="18" charset="0"/>
              </a:defRPr>
            </a:lvl2pPr>
            <a:lvl3pPr algn="l" fontAlgn="base" indent="-228600" latinLnBrk="1" marL="1143000" rtl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lt2"/>
              </a:buClr>
              <a:buSzPct val="100000"/>
              <a:buFontTx/>
              <a:buChar char="•"/>
              <a:defRPr baseline="0" b="0" sz="2400" i="0" u="none">
                <a:solidFill>
                  <a:schemeClr val="lt2"/>
                </a:solidFill>
                <a:latin typeface="Palatino Linotype" pitchFamily="18" charset="0"/>
                <a:sym typeface="Palatino Linotype" pitchFamily="18" charset="0"/>
              </a:defRPr>
            </a:lvl3pPr>
            <a:lvl4pPr algn="l" fontAlgn="base" indent="-228600" latinLnBrk="1" marL="1600200" rtl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lt2"/>
              </a:buClr>
              <a:buSzPct val="100000"/>
              <a:buFontTx/>
              <a:buChar char="–"/>
              <a:defRPr baseline="0" b="0" sz="2000" i="0" u="none">
                <a:solidFill>
                  <a:schemeClr val="lt2"/>
                </a:solidFill>
                <a:latin typeface="Palatino Linotype" pitchFamily="18" charset="0"/>
                <a:sym typeface="Palatino Linotype" pitchFamily="18" charset="0"/>
              </a:defRPr>
            </a:lvl4pPr>
            <a:lvl5pPr algn="l" fontAlgn="base" indent="-228600" latinLnBrk="1" marL="2057400" rtl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lt2"/>
              </a:buClr>
              <a:buSzPct val="100000"/>
              <a:buFontTx/>
              <a:buChar char="»"/>
              <a:defRPr baseline="0" b="0" sz="2000" i="0" u="none">
                <a:solidFill>
                  <a:schemeClr val="lt2"/>
                </a:solidFill>
                <a:latin typeface="Palatino Linotype" pitchFamily="18" charset="0"/>
                <a:sym typeface="Palatino Linotype" pitchFamily="18" charset="0"/>
              </a:defRPr>
            </a:lvl5pPr>
          </a:lstStyle>
          <a:p>
            <a:pPr lvl="0">
              <a:lnSpc>
                <a:spcPct val="80000"/>
              </a:lnSpc>
              <a:buFontTx/>
              <a:buNone/>
            </a:pPr>
            <a:r>
              <a:rPr altLang="en-US" sz="1800" lang="ru-RU">
                <a:latin typeface="Arial" pitchFamily="34" charset="0"/>
              </a:rPr>
              <a:t>	</a:t>
            </a:r>
            <a:r>
              <a:rPr altLang="en-US" sz="1800" lang="ru-RU"/>
              <a:t>В раннее Новое время Китай был самым крупным и густонаселенным государством в мире. </a:t>
            </a:r>
          </a:p>
          <a:p>
            <a:pPr lvl="0">
              <a:lnSpc>
                <a:spcPct val="80000"/>
              </a:lnSpc>
              <a:buFontTx/>
              <a:buNone/>
            </a:pPr>
            <a:r>
              <a:rPr altLang="en-US" sz="1800" lang="ru-RU"/>
              <a:t>	Эта древняя страна породила высочайшую духовную культуру и искусство.</a:t>
            </a:r>
          </a:p>
          <a:p>
            <a:pPr lvl="0">
              <a:lnSpc>
                <a:spcPct val="80000"/>
              </a:lnSpc>
              <a:buFontTx/>
              <a:buNone/>
            </a:pPr>
            <a:r>
              <a:rPr altLang="en-US" sz="1800" lang="ru-RU"/>
              <a:t>	Она продолжала жить по моральным и политическим заповедям конфуцианства, на них же основывалось и китайская государственная система.</a:t>
            </a:r>
          </a:p>
          <a:p>
            <a:pPr lvl="0">
              <a:lnSpc>
                <a:spcPct val="80000"/>
              </a:lnSpc>
            </a:pPr>
            <a:endParaRPr altLang="en-US" sz="1800" lang="ru-RU"/>
          </a:p>
        </p:txBody>
      </p:sp>
      <p:sp>
        <p:nvSpPr>
          <p:cNvPr id="1048668" name=""/>
          <p:cNvSpPr/>
          <p:nvPr>
            <p:ph type="title" sz="full" idx="0"/>
          </p:nvPr>
        </p:nvSpPr>
        <p:spPr>
          <a:xfrm rot="0">
            <a:off x="457200" y="274637"/>
            <a:ext cx="8229600" cy="1143000"/>
          </a:xfrm>
          <a:prstGeom prst="rect"/>
          <a:noFill/>
          <a:ln>
            <a:noFill/>
          </a:ln>
        </p:spPr>
        <p:txBody>
          <a:bodyPr anchor="ctr" bIns="45720" lIns="91440" rIns="91440" tIns="45720" vert="horz"/>
          <a:lstStyle>
            <a:lvl1pPr algn="ctr" fontAlgn="base" indent="0" latinLnBrk="1" marL="0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baseline="0" b="0" sz="4400" i="0" u="none">
                <a:solidFill>
                  <a:schemeClr val="lt2"/>
                </a:solidFill>
                <a:latin typeface="Palatino Linotype" pitchFamily="18" charset="0"/>
                <a:sym typeface="Palatino Linotype" pitchFamily="18" charset="0"/>
              </a:defRPr>
            </a:lvl1pPr>
          </a:lstStyle>
          <a:p>
            <a:pPr lvl="0"/>
            <a:r>
              <a:rPr altLang="en-US" sz="4000" lang="ru-RU">
                <a:latin typeface="Arial" pitchFamily="34" charset="0"/>
              </a:rPr>
              <a:t>Китайская империя в эпоху Мин</a:t>
            </a:r>
          </a:p>
        </p:txBody>
      </p:sp>
      <p:pic>
        <p:nvPicPr>
          <p:cNvPr id="2097154" name=""/>
          <p:cNvPicPr>
            <a:picLocks/>
          </p:cNvPicPr>
          <p:nvPr/>
        </p:nvPicPr>
        <p:blipFill>
          <a:blip xmlns:r="http://schemas.openxmlformats.org/officeDocument/2006/relationships" r:embed="rId1"/>
          <a:srcRect l="0" t="0" r="0" b="3183"/>
          <a:stretch>
            <a:fillRect/>
          </a:stretch>
        </p:blipFill>
        <p:spPr>
          <a:xfrm rot="0">
            <a:off x="179387" y="1916112"/>
            <a:ext cx="5111750" cy="3959225"/>
          </a:xfrm>
          <a:prstGeom prst="rect"/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1">
  <p:cSld>
    <p:spTree>
      <p:nvGrpSpPr>
        <p:cNvPr id="56" name=""/>
        <p:cNvGrpSpPr/>
        <p:nvPr/>
      </p:nvGrpSpPr>
      <p:grpSpPr>
        <a:xfrm rot="0">
          <a:off x="0" y="0"/>
          <a:ext cx="0" cy="0"/>
          <a:chOff x="0" y="0"/>
          <a:chExt cx="0" cy="0"/>
        </a:xfrm>
      </p:grpSpPr>
      <p:sp>
        <p:nvSpPr>
          <p:cNvPr id="1048669" name=""/>
          <p:cNvSpPr/>
          <p:nvPr>
            <p:ph type="body" sz="full" idx="1"/>
          </p:nvPr>
        </p:nvSpPr>
        <p:spPr>
          <a:xfrm rot="0">
            <a:off x="5003800" y="1600200"/>
            <a:ext cx="3683000" cy="4525962"/>
          </a:xfrm>
          <a:prstGeom prst="rect"/>
          <a:noFill/>
          <a:ln>
            <a:noFill/>
          </a:ln>
        </p:spPr>
        <p:txBody>
          <a:bodyPr anchor="t" bIns="45720" lIns="91440" rIns="91440" tIns="45720" vert="horz"/>
          <a:lstStyle>
            <a:lvl1pPr algn="l" fontAlgn="base" indent="-342900" latinLnBrk="1" marL="342900" rtl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lt2"/>
              </a:buClr>
              <a:buSzPct val="100000"/>
              <a:buFontTx/>
              <a:buChar char="•"/>
              <a:defRPr baseline="0" b="0" sz="3200" i="0" u="none">
                <a:solidFill>
                  <a:schemeClr val="lt2"/>
                </a:solidFill>
                <a:latin typeface="Palatino Linotype" pitchFamily="18" charset="0"/>
                <a:sym typeface="Palatino Linotype" pitchFamily="18" charset="0"/>
              </a:defRPr>
            </a:lvl1pPr>
            <a:lvl2pPr algn="l" fontAlgn="base" indent="-285750" latinLnBrk="1" marL="742950" rtl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lt2"/>
              </a:buClr>
              <a:buSzPct val="100000"/>
              <a:buFontTx/>
              <a:buChar char="–"/>
              <a:defRPr baseline="0" b="0" sz="2800" i="0" u="none">
                <a:solidFill>
                  <a:schemeClr val="lt2"/>
                </a:solidFill>
                <a:latin typeface="Palatino Linotype" pitchFamily="18" charset="0"/>
                <a:sym typeface="Palatino Linotype" pitchFamily="18" charset="0"/>
              </a:defRPr>
            </a:lvl2pPr>
            <a:lvl3pPr algn="l" fontAlgn="base" indent="-228600" latinLnBrk="1" marL="1143000" rtl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lt2"/>
              </a:buClr>
              <a:buSzPct val="100000"/>
              <a:buFontTx/>
              <a:buChar char="•"/>
              <a:defRPr baseline="0" b="0" sz="2400" i="0" u="none">
                <a:solidFill>
                  <a:schemeClr val="lt2"/>
                </a:solidFill>
                <a:latin typeface="Palatino Linotype" pitchFamily="18" charset="0"/>
                <a:sym typeface="Palatino Linotype" pitchFamily="18" charset="0"/>
              </a:defRPr>
            </a:lvl3pPr>
            <a:lvl4pPr algn="l" fontAlgn="base" indent="-228600" latinLnBrk="1" marL="1600200" rtl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lt2"/>
              </a:buClr>
              <a:buSzPct val="100000"/>
              <a:buFontTx/>
              <a:buChar char="–"/>
              <a:defRPr baseline="0" b="0" sz="2000" i="0" u="none">
                <a:solidFill>
                  <a:schemeClr val="lt2"/>
                </a:solidFill>
                <a:latin typeface="Palatino Linotype" pitchFamily="18" charset="0"/>
                <a:sym typeface="Palatino Linotype" pitchFamily="18" charset="0"/>
              </a:defRPr>
            </a:lvl4pPr>
            <a:lvl5pPr algn="l" fontAlgn="base" indent="-228600" latinLnBrk="1" marL="2057400" rtl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lt2"/>
              </a:buClr>
              <a:buSzPct val="100000"/>
              <a:buFontTx/>
              <a:buChar char="»"/>
              <a:defRPr baseline="0" b="0" sz="2000" i="0" u="none">
                <a:solidFill>
                  <a:schemeClr val="lt2"/>
                </a:solidFill>
                <a:latin typeface="Palatino Linotype" pitchFamily="18" charset="0"/>
                <a:sym typeface="Palatino Linotype" pitchFamily="18" charset="0"/>
              </a:defRPr>
            </a:lvl5pPr>
          </a:lstStyle>
          <a:p>
            <a:pPr lvl="0">
              <a:lnSpc>
                <a:spcPct val="80000"/>
              </a:lnSpc>
              <a:buFontTx/>
              <a:buNone/>
            </a:pPr>
            <a:r>
              <a:rPr altLang="en-US" sz="1400" lang="ru-RU"/>
              <a:t>	</a:t>
            </a:r>
            <a:r>
              <a:rPr altLang="en-US" sz="1800" lang="ru-RU"/>
              <a:t>Учение китайского философа Конфуция (551-479 дон. э.) </a:t>
            </a:r>
          </a:p>
          <a:p>
            <a:pPr lvl="0">
              <a:lnSpc>
                <a:spcPct val="80000"/>
              </a:lnSpc>
              <a:buFontTx/>
              <a:buNone/>
            </a:pPr>
            <a:r>
              <a:rPr altLang="en-US" sz="1800" lang="ru-RU"/>
              <a:t>	Зерно учения составляет идея о перенесении «законов неба» на взаимоотношения в семье, обществе и государстве. Отношения между правителем и подданным, отцом и сыном, мужем и женой, старшим и младшим братьями.Они</a:t>
            </a:r>
            <a:r>
              <a:rPr altLang="en-US" sz="1800" lang="ru-RU"/>
              <a:t> основываются на строгой субординации. Высшая цель всех стремлений - установление и поддержание гармонии, которая является на Земле отражением вечного миропорядка в космосе.</a:t>
            </a:r>
          </a:p>
        </p:txBody>
      </p:sp>
      <p:sp>
        <p:nvSpPr>
          <p:cNvPr id="1048670" name=""/>
          <p:cNvSpPr/>
          <p:nvPr>
            <p:ph type="title" sz="full" idx="0"/>
          </p:nvPr>
        </p:nvSpPr>
        <p:spPr>
          <a:xfrm rot="0">
            <a:off x="457200" y="274637"/>
            <a:ext cx="8229600" cy="1143000"/>
          </a:xfrm>
          <a:prstGeom prst="rect"/>
          <a:noFill/>
          <a:ln>
            <a:noFill/>
          </a:ln>
        </p:spPr>
        <p:txBody>
          <a:bodyPr anchor="ctr" bIns="45720" lIns="91440" rIns="91440" tIns="45720" vert="horz"/>
          <a:lstStyle>
            <a:lvl1pPr algn="ctr" fontAlgn="base" indent="0" latinLnBrk="1" marL="0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baseline="0" b="0" sz="4400" i="0" u="none">
                <a:solidFill>
                  <a:schemeClr val="lt2"/>
                </a:solidFill>
                <a:latin typeface="Palatino Linotype" pitchFamily="18" charset="0"/>
                <a:sym typeface="Palatino Linotype" pitchFamily="18" charset="0"/>
              </a:defRPr>
            </a:lvl1pPr>
          </a:lstStyle>
          <a:p>
            <a:pPr lvl="0"/>
            <a:r>
              <a:rPr altLang="en-US" lang="ru-RU"/>
              <a:t>Конфуцианство</a:t>
            </a:r>
          </a:p>
        </p:txBody>
      </p:sp>
      <p:pic>
        <p:nvPicPr>
          <p:cNvPr id="2097155" name=""/>
          <p:cNvPicPr>
            <a:picLocks/>
          </p:cNvPicPr>
          <p:nvPr/>
        </p:nvPicPr>
        <p:blipFill>
          <a:blip xmlns:r="http://schemas.openxmlformats.org/officeDocument/2006/relationships" r:embed="rId1"/>
          <a:srcRect l="0" t="0" r="0" b="0"/>
          <a:stretch>
            <a:fillRect/>
          </a:stretch>
        </p:blipFill>
        <p:spPr>
          <a:xfrm rot="0">
            <a:off x="900112" y="1700212"/>
            <a:ext cx="3603625" cy="4614862"/>
          </a:xfrm>
          <a:prstGeom prst="rect"/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主题">
  <a:themeElements>
    <a:clrScheme name="Default Color Scheme">
      <a:dk1>
        <a:srgbClr val="333333"/>
      </a:dk1>
      <a:lt1>
        <a:srgbClr val="E5EEDA"/>
      </a:lt1>
      <a:dk2>
        <a:srgbClr val="B2C29C"/>
      </a:dk2>
      <a:lt2>
        <a:srgbClr val="425032"/>
      </a:lt2>
      <a:accent1>
        <a:srgbClr val="8CC6CA"/>
      </a:accent1>
      <a:accent2>
        <a:srgbClr val="D5E3C3"/>
      </a:accent2>
      <a:accent3>
        <a:srgbClr val="EFF5E9"/>
      </a:accent3>
      <a:accent4>
        <a:srgbClr val="2A2A2A"/>
      </a:accent4>
      <a:accent5>
        <a:srgbClr val="C5DFE1"/>
      </a:accent5>
      <a:accent6>
        <a:srgbClr val="BFCBAF"/>
      </a:accent6>
      <a:hlink>
        <a:srgbClr val="B89040"/>
      </a:hlink>
      <a:folHlink>
        <a:srgbClr val="FFFFFF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algn="ctr" blurRad="57150" dir="5400000" dist="19050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raClrSchemeLst>
    <a:extraClrScheme>
      <a:clrScheme name="Default Color Scheme 1">
        <a:dk1>
          <a:srgbClr val="333333"/>
        </a:dk1>
        <a:lt1>
          <a:srgbClr val="E5EEDA"/>
        </a:lt1>
        <a:dk2>
          <a:srgbClr val="B2C29C"/>
        </a:dk2>
        <a:lt2>
          <a:srgbClr val="425032"/>
        </a:lt2>
        <a:accent1>
          <a:srgbClr val="8CC6CA"/>
        </a:accent1>
        <a:accent2>
          <a:srgbClr val="D5E3C3"/>
        </a:accent2>
        <a:accent3>
          <a:srgbClr val="EFF5E9"/>
        </a:accent3>
        <a:accent4>
          <a:srgbClr val="2A2A2A"/>
        </a:accent4>
        <a:accent5>
          <a:srgbClr val="C5DFE1"/>
        </a:accent5>
        <a:accent6>
          <a:srgbClr val="BFCBAF"/>
        </a:accent6>
        <a:hlink>
          <a:srgbClr val="B89040"/>
        </a:hlink>
        <a:folHlink>
          <a:srgbClr val="FFFFFF"/>
        </a:folHlink>
      </a:clrScheme>
    </a:extraClrScheme>
    <a:extraClrScheme>
      <a:clrScheme name="Default Color Scheme 2">
        <a:dk1>
          <a:srgbClr val="333333"/>
        </a:dk1>
        <a:lt1>
          <a:srgbClr val="9AAF7D"/>
        </a:lt1>
        <a:dk2>
          <a:srgbClr val="5C6254"/>
        </a:dk2>
        <a:lt2>
          <a:srgbClr val="425032"/>
        </a:lt2>
        <a:accent1>
          <a:srgbClr val="A8C1C6"/>
        </a:accent1>
        <a:accent2>
          <a:srgbClr val="8DA56D"/>
        </a:accent2>
        <a:accent3>
          <a:srgbClr val="CAD3C0"/>
        </a:accent3>
        <a:accent4>
          <a:srgbClr val="2A2A2A"/>
        </a:accent4>
        <a:accent5>
          <a:srgbClr val="D0DCDF"/>
        </a:accent5>
        <a:accent6>
          <a:srgbClr val="7E9461"/>
        </a:accent6>
        <a:hlink>
          <a:srgbClr val="D3781D"/>
        </a:hlink>
        <a:folHlink>
          <a:srgbClr val="D4D0C0"/>
        </a:folHlink>
      </a:clrScheme>
    </a:extraClrScheme>
    <a:extraClrScheme>
      <a:clrScheme name="Default Color Scheme 3">
        <a:dk1>
          <a:srgbClr val="000000"/>
        </a:dk1>
        <a:lt1>
          <a:srgbClr val="FFFFFF"/>
        </a:lt1>
        <a:dk2>
          <a:srgbClr val="333333"/>
        </a:dk2>
        <a:lt2>
          <a:srgbClr val="000000"/>
        </a:lt2>
        <a:accent1>
          <a:srgbClr val="B2B2B2"/>
        </a:accent1>
        <a:accent2>
          <a:srgbClr val="DDDDDD"/>
        </a:accent2>
        <a:accent3>
          <a:srgbClr val="FFFFFF"/>
        </a:accent3>
        <a:accent4>
          <a:srgbClr val="000000"/>
        </a:accent4>
        <a:accent5>
          <a:srgbClr val="D5D5D5"/>
        </a:accent5>
        <a:accent6>
          <a:srgbClr val="C6C6C6"/>
        </a:accent6>
        <a:hlink>
          <a:srgbClr val="4D4D4D"/>
        </a:hlink>
        <a:folHlink>
          <a:srgbClr val="B2B2B2"/>
        </a:folHlink>
      </a:clrScheme>
    </a:extraClrScheme>
    <a:extraClrScheme>
      <a:clrScheme name="Default Color Scheme 4">
        <a:dk1>
          <a:srgbClr val="FFFFFF"/>
        </a:dk1>
        <a:lt1>
          <a:srgbClr val="99703F"/>
        </a:lt1>
        <a:dk2>
          <a:srgbClr val="694D2B"/>
        </a:dk2>
        <a:lt2>
          <a:srgbClr val="FCF3D0"/>
        </a:lt2>
        <a:accent1>
          <a:srgbClr val="E9947D"/>
        </a:accent1>
        <a:accent2>
          <a:srgbClr val="8F693B"/>
        </a:accent2>
        <a:accent3>
          <a:srgbClr val="CABCAF"/>
        </a:accent3>
        <a:accent4>
          <a:srgbClr val="DCDCDC"/>
        </a:accent4>
        <a:accent5>
          <a:srgbClr val="F2C8C0"/>
        </a:accent5>
        <a:accent6>
          <a:srgbClr val="805E34"/>
        </a:accent6>
        <a:hlink>
          <a:srgbClr val="CDAE6F"/>
        </a:hlink>
        <a:folHlink>
          <a:srgbClr val="BF9563"/>
        </a:folHlink>
      </a:clrScheme>
    </a:extraClrScheme>
    <a:extraClrScheme>
      <a:clrScheme name="Default Color Scheme 5">
        <a:dk1>
          <a:srgbClr val="694D2B"/>
        </a:dk1>
        <a:lt1>
          <a:srgbClr val="E5D5C1"/>
        </a:lt1>
        <a:dk2>
          <a:srgbClr val="BD9361"/>
        </a:dk2>
        <a:lt2>
          <a:srgbClr val="333333"/>
        </a:lt2>
        <a:accent1>
          <a:srgbClr val="E9947D"/>
        </a:accent1>
        <a:accent2>
          <a:srgbClr val="DDC6AB"/>
        </a:accent2>
        <a:accent3>
          <a:srgbClr val="EFE6DC"/>
        </a:accent3>
        <a:accent4>
          <a:srgbClr val="594123"/>
        </a:accent4>
        <a:accent5>
          <a:srgbClr val="F2C8C0"/>
        </a:accent5>
        <a:accent6>
          <a:srgbClr val="C6B199"/>
        </a:accent6>
        <a:hlink>
          <a:srgbClr val="A19E37"/>
        </a:hlink>
        <a:folHlink>
          <a:srgbClr val="FFFFFF"/>
        </a:folHlink>
      </a:clrScheme>
    </a:extraClrScheme>
    <a:extraClrScheme>
      <a:clrScheme name="Default Color Scheme 6">
        <a:dk1>
          <a:srgbClr val="694D2B"/>
        </a:dk1>
        <a:lt1>
          <a:srgbClr val="FFFFFF"/>
        </a:lt1>
        <a:dk2>
          <a:srgbClr val="BD9361"/>
        </a:dk2>
        <a:lt2>
          <a:srgbClr val="333333"/>
        </a:lt2>
        <a:accent1>
          <a:srgbClr val="F4CABE"/>
        </a:accent1>
        <a:accent2>
          <a:srgbClr val="F5EEE7"/>
        </a:accent2>
        <a:accent3>
          <a:srgbClr val="FFFFFF"/>
        </a:accent3>
        <a:accent4>
          <a:srgbClr val="594123"/>
        </a:accent4>
        <a:accent5>
          <a:srgbClr val="F8E1DB"/>
        </a:accent5>
        <a:accent6>
          <a:srgbClr val="DCD5CF"/>
        </a:accent6>
        <a:hlink>
          <a:srgbClr val="A19E37"/>
        </a:hlink>
        <a:folHlink>
          <a:srgbClr val="DCC4A8"/>
        </a:folHlink>
      </a:clrScheme>
    </a:extraClrScheme>
    <a:extraClrScheme>
      <a:clrScheme name="Default Color Scheme 7">
        <a:dk1>
          <a:srgbClr val="FFFFFF"/>
        </a:dk1>
        <a:lt1>
          <a:srgbClr val="5F5F5F"/>
        </a:lt1>
        <a:dk2>
          <a:srgbClr val="694D2B"/>
        </a:dk2>
        <a:lt2>
          <a:srgbClr val="FCF3D0"/>
        </a:lt2>
        <a:accent1>
          <a:srgbClr val="AAAA9A"/>
        </a:accent1>
        <a:accent2>
          <a:srgbClr val="424E49"/>
        </a:accent2>
        <a:accent3>
          <a:srgbClr val="B7B7B7"/>
        </a:accent3>
        <a:accent4>
          <a:srgbClr val="DCDCDC"/>
        </a:accent4>
        <a:accent5>
          <a:srgbClr val="D1D1CA"/>
        </a:accent5>
        <a:accent6>
          <a:srgbClr val="3A4541"/>
        </a:accent6>
        <a:hlink>
          <a:srgbClr val="D9B945"/>
        </a:hlink>
        <a:folHlink>
          <a:srgbClr val="939285"/>
        </a:folHlink>
      </a:clrScheme>
    </a:extraClrScheme>
  </a:extraClrSchemeLst>
</a:theme>
</file>

<file path=ppt/theme/theme2.xml><?xml version="1.0" encoding="utf-8"?>
<a:theme xmlns:a="http://schemas.openxmlformats.org/drawingml/2006/main" name="Office 主题">
  <a:themeElements>
    <a:clrScheme name="Office">
      <a:dk1>
        <a:sysClr lastClr="000000" val="windowText"/>
      </a:dk1>
      <a:lt1>
        <a:sysClr lastClr="FFFFFF" val="window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algn="ctr" blurRad="57150" dir="5400000" dist="19050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theme/theme3.xml><?xml version="1.0" encoding="utf-8"?>
<a:theme xmlns:a="http://schemas.openxmlformats.org/drawingml/2006/main" name="Office 主题">
  <a:themeElements>
    <a:clrScheme name="Office">
      <a:dk1>
        <a:sysClr lastClr="000000" val="windowText"/>
      </a:dk1>
      <a:lt1>
        <a:sysClr lastClr="FFFFFF" val="window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algn="ctr" blurRad="57150" dir="5400000" dist="19050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Properties xmlns="http://schemas.openxmlformats.org/officeDocument/2006/extended-properties">
  <ScaleCrop>0</ScaleCrop>
  <LinksUpToDate>0</LinksUpToDate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:title>Слайд 1</dc:title>
  <dc:creator>teacher</dc:creator>
  <cp:lastModifiedBy>teacher</cp:lastModifiedBy>
  <dcterms:created xsi:type="dcterms:W3CDTF">2011-11-19T05:35:09Z</dcterms:created>
  <dcterms:modified xsi:type="dcterms:W3CDTF">2020-08-18T06:31:17Z</dcterms:modified>
</cp:coreProperties>
</file>